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
  </p:notesMasterIdLst>
  <p:sldIdLst>
    <p:sldId id="257" r:id="rId2"/>
    <p:sldId id="258" r:id="rId3"/>
    <p:sldId id="259" r:id="rId4"/>
    <p:sldId id="260" r:id="rId5"/>
    <p:sldId id="261" r:id="rId6"/>
    <p:sldId id="262" r:id="rId7"/>
  </p:sldIdLst>
  <p:sldSz cx="12192000" cy="6858000"/>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4434" autoAdjust="0"/>
  </p:normalViewPr>
  <p:slideViewPr>
    <p:cSldViewPr snapToGrid="0">
      <p:cViewPr varScale="1">
        <p:scale>
          <a:sx n="68" d="100"/>
          <a:sy n="68" d="100"/>
        </p:scale>
        <p:origin x="816" y="60"/>
      </p:cViewPr>
      <p:guideLst>
        <p:guide orient="horz" pos="2160"/>
        <p:guide pos="3840"/>
      </p:guideLst>
    </p:cSldViewPr>
  </p:slideViewPr>
  <p:outlineViewPr>
    <p:cViewPr>
      <p:scale>
        <a:sx n="33" d="100"/>
        <a:sy n="33" d="100"/>
      </p:scale>
      <p:origin x="0" y="-438"/>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818624C-FA08-458D-A8BD-4B316C455BE1}" type="doc">
      <dgm:prSet loTypeId="urn:microsoft.com/office/officeart/2005/8/layout/matrix1" loCatId="matrix" qsTypeId="urn:microsoft.com/office/officeart/2005/8/quickstyle/simple1" qsCatId="simple" csTypeId="urn:microsoft.com/office/officeart/2005/8/colors/colorful1" csCatId="colorful" phldr="1"/>
      <dgm:spPr/>
      <dgm:t>
        <a:bodyPr/>
        <a:lstStyle/>
        <a:p>
          <a:endParaRPr lang="el-GR"/>
        </a:p>
      </dgm:t>
    </dgm:pt>
    <dgm:pt modelId="{3BEF07A0-822F-461A-B554-19F31274B008}">
      <dgm:prSet phldrT="[Κείμενο]"/>
      <dgm:spPr/>
      <dgm:t>
        <a:bodyPr/>
        <a:lstStyle/>
        <a:p>
          <a:r>
            <a:rPr lang="el-GR" dirty="0"/>
            <a:t>Βαρύτητα</a:t>
          </a:r>
        </a:p>
      </dgm:t>
    </dgm:pt>
    <dgm:pt modelId="{F6D7E9E6-5807-4E07-8D53-1E5132110BF0}" type="parTrans" cxnId="{A415C088-F5B4-4E21-B1D5-98EF5BBBEFC3}">
      <dgm:prSet/>
      <dgm:spPr/>
      <dgm:t>
        <a:bodyPr/>
        <a:lstStyle/>
        <a:p>
          <a:endParaRPr lang="el-GR"/>
        </a:p>
      </dgm:t>
    </dgm:pt>
    <dgm:pt modelId="{2DD2A571-F0C3-40B9-B1C1-DEB02F64525F}" type="sibTrans" cxnId="{A415C088-F5B4-4E21-B1D5-98EF5BBBEFC3}">
      <dgm:prSet/>
      <dgm:spPr/>
      <dgm:t>
        <a:bodyPr/>
        <a:lstStyle/>
        <a:p>
          <a:endParaRPr lang="el-GR"/>
        </a:p>
      </dgm:t>
    </dgm:pt>
    <dgm:pt modelId="{E6524F0C-E8E6-40E0-B199-47D99A7CF038}">
      <dgm:prSet phldrT="[Κείμενο]"/>
      <dgm:spPr/>
      <dgm:t>
        <a:bodyPr/>
        <a:lstStyle/>
        <a:p>
          <a:r>
            <a:rPr lang="el-GR" dirty="0"/>
            <a:t>Τρεχούμενο νερό</a:t>
          </a:r>
        </a:p>
      </dgm:t>
    </dgm:pt>
    <dgm:pt modelId="{BDFF9DAC-430C-46A9-95D1-CAF63A84CF4D}" type="parTrans" cxnId="{2E68F619-9C09-439C-999B-852A52D7B654}">
      <dgm:prSet/>
      <dgm:spPr/>
      <dgm:t>
        <a:bodyPr/>
        <a:lstStyle/>
        <a:p>
          <a:endParaRPr lang="el-GR"/>
        </a:p>
      </dgm:t>
    </dgm:pt>
    <dgm:pt modelId="{814864ED-1DE3-4062-AB79-4BC19E5634B2}" type="sibTrans" cxnId="{2E68F619-9C09-439C-999B-852A52D7B654}">
      <dgm:prSet/>
      <dgm:spPr/>
      <dgm:t>
        <a:bodyPr/>
        <a:lstStyle/>
        <a:p>
          <a:endParaRPr lang="el-GR"/>
        </a:p>
      </dgm:t>
    </dgm:pt>
    <dgm:pt modelId="{FCA6C8FA-2893-4645-BDA8-FAC6B06D59C9}">
      <dgm:prSet phldrT="[Κείμενο]"/>
      <dgm:spPr/>
      <dgm:t>
        <a:bodyPr/>
        <a:lstStyle/>
        <a:p>
          <a:r>
            <a:rPr lang="el-GR" dirty="0"/>
            <a:t>Πτώση αντικειμένων</a:t>
          </a:r>
        </a:p>
      </dgm:t>
    </dgm:pt>
    <dgm:pt modelId="{03FFC5A7-5E18-4D41-BB0E-8DFC6EEDEF24}" type="parTrans" cxnId="{21BF8D8B-84A9-4501-9B0B-864D384FF0BF}">
      <dgm:prSet/>
      <dgm:spPr/>
      <dgm:t>
        <a:bodyPr/>
        <a:lstStyle/>
        <a:p>
          <a:endParaRPr lang="el-GR"/>
        </a:p>
      </dgm:t>
    </dgm:pt>
    <dgm:pt modelId="{38C6D7F5-6438-4F1E-A648-DEF4E71E41CB}" type="sibTrans" cxnId="{21BF8D8B-84A9-4501-9B0B-864D384FF0BF}">
      <dgm:prSet/>
      <dgm:spPr/>
      <dgm:t>
        <a:bodyPr/>
        <a:lstStyle/>
        <a:p>
          <a:endParaRPr lang="el-GR"/>
        </a:p>
      </dgm:t>
    </dgm:pt>
    <dgm:pt modelId="{459E84DD-A83D-45B5-8E41-77D82A38B165}">
      <dgm:prSet phldrT="[Κείμενο]"/>
      <dgm:spPr/>
      <dgm:t>
        <a:bodyPr/>
        <a:lstStyle/>
        <a:p>
          <a:r>
            <a:rPr lang="el-GR" dirty="0"/>
            <a:t>Πολικότητα της Γης</a:t>
          </a:r>
        </a:p>
      </dgm:t>
    </dgm:pt>
    <dgm:pt modelId="{002D27EE-7C60-414F-B63F-52184984F35E}" type="parTrans" cxnId="{8A0BE385-BCA7-4D34-AB2F-13F761307143}">
      <dgm:prSet/>
      <dgm:spPr/>
      <dgm:t>
        <a:bodyPr/>
        <a:lstStyle/>
        <a:p>
          <a:endParaRPr lang="el-GR"/>
        </a:p>
      </dgm:t>
    </dgm:pt>
    <dgm:pt modelId="{2E3C0482-88F3-4905-8F79-3C95E7C88D9B}" type="sibTrans" cxnId="{8A0BE385-BCA7-4D34-AB2F-13F761307143}">
      <dgm:prSet/>
      <dgm:spPr/>
      <dgm:t>
        <a:bodyPr/>
        <a:lstStyle/>
        <a:p>
          <a:endParaRPr lang="el-GR"/>
        </a:p>
      </dgm:t>
    </dgm:pt>
    <dgm:pt modelId="{F3A1151F-6CC4-4E94-8E7A-968B6B7C5AC7}">
      <dgm:prSet phldrT="[Κείμενο]"/>
      <dgm:spPr/>
      <dgm:t>
        <a:bodyPr/>
        <a:lstStyle/>
        <a:p>
          <a:r>
            <a:rPr lang="el-GR" dirty="0"/>
            <a:t>Καιρικά φαινόμενα </a:t>
          </a:r>
        </a:p>
      </dgm:t>
    </dgm:pt>
    <dgm:pt modelId="{9C4621AC-B86D-4686-9917-FEB24637381E}" type="parTrans" cxnId="{A38AB064-3FDA-40E3-8FEE-B698FFA02CD1}">
      <dgm:prSet/>
      <dgm:spPr/>
      <dgm:t>
        <a:bodyPr/>
        <a:lstStyle/>
        <a:p>
          <a:endParaRPr lang="el-GR"/>
        </a:p>
      </dgm:t>
    </dgm:pt>
    <dgm:pt modelId="{4CD64F30-7C08-4112-BEBE-F4EF0418CE8A}" type="sibTrans" cxnId="{A38AB064-3FDA-40E3-8FEE-B698FFA02CD1}">
      <dgm:prSet/>
      <dgm:spPr/>
      <dgm:t>
        <a:bodyPr/>
        <a:lstStyle/>
        <a:p>
          <a:endParaRPr lang="el-GR"/>
        </a:p>
      </dgm:t>
    </dgm:pt>
    <dgm:pt modelId="{6C7F1286-EF54-40CD-BAE7-1026A984D745}" type="pres">
      <dgm:prSet presAssocID="{9818624C-FA08-458D-A8BD-4B316C455BE1}" presName="diagram" presStyleCnt="0">
        <dgm:presLayoutVars>
          <dgm:chMax val="1"/>
          <dgm:dir/>
          <dgm:animLvl val="ctr"/>
          <dgm:resizeHandles val="exact"/>
        </dgm:presLayoutVars>
      </dgm:prSet>
      <dgm:spPr/>
    </dgm:pt>
    <dgm:pt modelId="{E8C6BB69-C0F3-479B-B958-6AE2897A0419}" type="pres">
      <dgm:prSet presAssocID="{9818624C-FA08-458D-A8BD-4B316C455BE1}" presName="matrix" presStyleCnt="0"/>
      <dgm:spPr/>
    </dgm:pt>
    <dgm:pt modelId="{D6AE6860-B3F9-4EAE-BEB0-612A51B501D9}" type="pres">
      <dgm:prSet presAssocID="{9818624C-FA08-458D-A8BD-4B316C455BE1}" presName="tile1" presStyleLbl="node1" presStyleIdx="0" presStyleCnt="4"/>
      <dgm:spPr/>
    </dgm:pt>
    <dgm:pt modelId="{D27FA595-F1F4-42EA-BC36-E0A94A97A4E9}" type="pres">
      <dgm:prSet presAssocID="{9818624C-FA08-458D-A8BD-4B316C455BE1}" presName="tile1text" presStyleLbl="node1" presStyleIdx="0" presStyleCnt="4">
        <dgm:presLayoutVars>
          <dgm:chMax val="0"/>
          <dgm:chPref val="0"/>
          <dgm:bulletEnabled val="1"/>
        </dgm:presLayoutVars>
      </dgm:prSet>
      <dgm:spPr/>
    </dgm:pt>
    <dgm:pt modelId="{C52BD818-356C-4CCA-8D94-8A6FF7220D1A}" type="pres">
      <dgm:prSet presAssocID="{9818624C-FA08-458D-A8BD-4B316C455BE1}" presName="tile2" presStyleLbl="node1" presStyleIdx="1" presStyleCnt="4"/>
      <dgm:spPr/>
    </dgm:pt>
    <dgm:pt modelId="{9C491B91-0148-4D0C-9E56-07301EE4C88C}" type="pres">
      <dgm:prSet presAssocID="{9818624C-FA08-458D-A8BD-4B316C455BE1}" presName="tile2text" presStyleLbl="node1" presStyleIdx="1" presStyleCnt="4">
        <dgm:presLayoutVars>
          <dgm:chMax val="0"/>
          <dgm:chPref val="0"/>
          <dgm:bulletEnabled val="1"/>
        </dgm:presLayoutVars>
      </dgm:prSet>
      <dgm:spPr/>
    </dgm:pt>
    <dgm:pt modelId="{8A9F9669-ABFF-4064-ADBC-579CF4683720}" type="pres">
      <dgm:prSet presAssocID="{9818624C-FA08-458D-A8BD-4B316C455BE1}" presName="tile3" presStyleLbl="node1" presStyleIdx="2" presStyleCnt="4"/>
      <dgm:spPr/>
    </dgm:pt>
    <dgm:pt modelId="{1F6395C4-DFD6-4A42-9666-BE33691EFC03}" type="pres">
      <dgm:prSet presAssocID="{9818624C-FA08-458D-A8BD-4B316C455BE1}" presName="tile3text" presStyleLbl="node1" presStyleIdx="2" presStyleCnt="4">
        <dgm:presLayoutVars>
          <dgm:chMax val="0"/>
          <dgm:chPref val="0"/>
          <dgm:bulletEnabled val="1"/>
        </dgm:presLayoutVars>
      </dgm:prSet>
      <dgm:spPr/>
    </dgm:pt>
    <dgm:pt modelId="{07A53251-A5FD-4B76-8551-66D6DDC060E2}" type="pres">
      <dgm:prSet presAssocID="{9818624C-FA08-458D-A8BD-4B316C455BE1}" presName="tile4" presStyleLbl="node1" presStyleIdx="3" presStyleCnt="4"/>
      <dgm:spPr/>
    </dgm:pt>
    <dgm:pt modelId="{47FB77A2-5DFE-4159-B7D8-417438A7C56F}" type="pres">
      <dgm:prSet presAssocID="{9818624C-FA08-458D-A8BD-4B316C455BE1}" presName="tile4text" presStyleLbl="node1" presStyleIdx="3" presStyleCnt="4">
        <dgm:presLayoutVars>
          <dgm:chMax val="0"/>
          <dgm:chPref val="0"/>
          <dgm:bulletEnabled val="1"/>
        </dgm:presLayoutVars>
      </dgm:prSet>
      <dgm:spPr/>
    </dgm:pt>
    <dgm:pt modelId="{42935DEC-7810-4AB1-B9C4-62BAB3D87871}" type="pres">
      <dgm:prSet presAssocID="{9818624C-FA08-458D-A8BD-4B316C455BE1}" presName="centerTile" presStyleLbl="fgShp" presStyleIdx="0" presStyleCnt="1">
        <dgm:presLayoutVars>
          <dgm:chMax val="0"/>
          <dgm:chPref val="0"/>
        </dgm:presLayoutVars>
      </dgm:prSet>
      <dgm:spPr/>
    </dgm:pt>
  </dgm:ptLst>
  <dgm:cxnLst>
    <dgm:cxn modelId="{9352350D-42DA-4DB0-9CA0-D8203C6E757D}" type="presOf" srcId="{459E84DD-A83D-45B5-8E41-77D82A38B165}" destId="{8A9F9669-ABFF-4064-ADBC-579CF4683720}" srcOrd="0" destOrd="0" presId="urn:microsoft.com/office/officeart/2005/8/layout/matrix1"/>
    <dgm:cxn modelId="{2E68F619-9C09-439C-999B-852A52D7B654}" srcId="{3BEF07A0-822F-461A-B554-19F31274B008}" destId="{E6524F0C-E8E6-40E0-B199-47D99A7CF038}" srcOrd="0" destOrd="0" parTransId="{BDFF9DAC-430C-46A9-95D1-CAF63A84CF4D}" sibTransId="{814864ED-1DE3-4062-AB79-4BC19E5634B2}"/>
    <dgm:cxn modelId="{A38AB064-3FDA-40E3-8FEE-B698FFA02CD1}" srcId="{3BEF07A0-822F-461A-B554-19F31274B008}" destId="{F3A1151F-6CC4-4E94-8E7A-968B6B7C5AC7}" srcOrd="3" destOrd="0" parTransId="{9C4621AC-B86D-4686-9917-FEB24637381E}" sibTransId="{4CD64F30-7C08-4112-BEBE-F4EF0418CE8A}"/>
    <dgm:cxn modelId="{755EBD4B-F47E-4AC6-9D0B-7CD265EED216}" type="presOf" srcId="{3BEF07A0-822F-461A-B554-19F31274B008}" destId="{42935DEC-7810-4AB1-B9C4-62BAB3D87871}" srcOrd="0" destOrd="0" presId="urn:microsoft.com/office/officeart/2005/8/layout/matrix1"/>
    <dgm:cxn modelId="{763B0D50-D03D-4ADD-B065-A453F7EE8B4D}" type="presOf" srcId="{E6524F0C-E8E6-40E0-B199-47D99A7CF038}" destId="{D6AE6860-B3F9-4EAE-BEB0-612A51B501D9}" srcOrd="0" destOrd="0" presId="urn:microsoft.com/office/officeart/2005/8/layout/matrix1"/>
    <dgm:cxn modelId="{8A0BE385-BCA7-4D34-AB2F-13F761307143}" srcId="{3BEF07A0-822F-461A-B554-19F31274B008}" destId="{459E84DD-A83D-45B5-8E41-77D82A38B165}" srcOrd="2" destOrd="0" parTransId="{002D27EE-7C60-414F-B63F-52184984F35E}" sibTransId="{2E3C0482-88F3-4905-8F79-3C95E7C88D9B}"/>
    <dgm:cxn modelId="{A415C088-F5B4-4E21-B1D5-98EF5BBBEFC3}" srcId="{9818624C-FA08-458D-A8BD-4B316C455BE1}" destId="{3BEF07A0-822F-461A-B554-19F31274B008}" srcOrd="0" destOrd="0" parTransId="{F6D7E9E6-5807-4E07-8D53-1E5132110BF0}" sibTransId="{2DD2A571-F0C3-40B9-B1C1-DEB02F64525F}"/>
    <dgm:cxn modelId="{21BF8D8B-84A9-4501-9B0B-864D384FF0BF}" srcId="{3BEF07A0-822F-461A-B554-19F31274B008}" destId="{FCA6C8FA-2893-4645-BDA8-FAC6B06D59C9}" srcOrd="1" destOrd="0" parTransId="{03FFC5A7-5E18-4D41-BB0E-8DFC6EEDEF24}" sibTransId="{38C6D7F5-6438-4F1E-A648-DEF4E71E41CB}"/>
    <dgm:cxn modelId="{58A69D95-863C-44D7-83A9-D21A23AC89E5}" type="presOf" srcId="{F3A1151F-6CC4-4E94-8E7A-968B6B7C5AC7}" destId="{07A53251-A5FD-4B76-8551-66D6DDC060E2}" srcOrd="0" destOrd="0" presId="urn:microsoft.com/office/officeart/2005/8/layout/matrix1"/>
    <dgm:cxn modelId="{3483ECA0-A0ED-43E9-BD01-7059C4940216}" type="presOf" srcId="{9818624C-FA08-458D-A8BD-4B316C455BE1}" destId="{6C7F1286-EF54-40CD-BAE7-1026A984D745}" srcOrd="0" destOrd="0" presId="urn:microsoft.com/office/officeart/2005/8/layout/matrix1"/>
    <dgm:cxn modelId="{71A5CBAF-B8F5-4779-BA44-1A1A83EF4B93}" type="presOf" srcId="{FCA6C8FA-2893-4645-BDA8-FAC6B06D59C9}" destId="{9C491B91-0148-4D0C-9E56-07301EE4C88C}" srcOrd="1" destOrd="0" presId="urn:microsoft.com/office/officeart/2005/8/layout/matrix1"/>
    <dgm:cxn modelId="{611A9BB2-D7AB-45B6-8E35-A05413544368}" type="presOf" srcId="{459E84DD-A83D-45B5-8E41-77D82A38B165}" destId="{1F6395C4-DFD6-4A42-9666-BE33691EFC03}" srcOrd="1" destOrd="0" presId="urn:microsoft.com/office/officeart/2005/8/layout/matrix1"/>
    <dgm:cxn modelId="{0469D5B8-E70C-4B26-B593-15F9885F3452}" type="presOf" srcId="{FCA6C8FA-2893-4645-BDA8-FAC6B06D59C9}" destId="{C52BD818-356C-4CCA-8D94-8A6FF7220D1A}" srcOrd="0" destOrd="0" presId="urn:microsoft.com/office/officeart/2005/8/layout/matrix1"/>
    <dgm:cxn modelId="{4F8EF4C6-234C-4042-83D6-EC3E7851056E}" type="presOf" srcId="{F3A1151F-6CC4-4E94-8E7A-968B6B7C5AC7}" destId="{47FB77A2-5DFE-4159-B7D8-417438A7C56F}" srcOrd="1" destOrd="0" presId="urn:microsoft.com/office/officeart/2005/8/layout/matrix1"/>
    <dgm:cxn modelId="{1F8C13CF-388C-41F8-8414-967931C5979A}" type="presOf" srcId="{E6524F0C-E8E6-40E0-B199-47D99A7CF038}" destId="{D27FA595-F1F4-42EA-BC36-E0A94A97A4E9}" srcOrd="1" destOrd="0" presId="urn:microsoft.com/office/officeart/2005/8/layout/matrix1"/>
    <dgm:cxn modelId="{5CA7CCA8-480A-40AF-BBE6-7BF936569BE0}" type="presParOf" srcId="{6C7F1286-EF54-40CD-BAE7-1026A984D745}" destId="{E8C6BB69-C0F3-479B-B958-6AE2897A0419}" srcOrd="0" destOrd="0" presId="urn:microsoft.com/office/officeart/2005/8/layout/matrix1"/>
    <dgm:cxn modelId="{DCB116F7-CE5F-42E4-8CE6-85FCF301ADEB}" type="presParOf" srcId="{E8C6BB69-C0F3-479B-B958-6AE2897A0419}" destId="{D6AE6860-B3F9-4EAE-BEB0-612A51B501D9}" srcOrd="0" destOrd="0" presId="urn:microsoft.com/office/officeart/2005/8/layout/matrix1"/>
    <dgm:cxn modelId="{BFB92241-85CF-464A-BE59-7916BC883E69}" type="presParOf" srcId="{E8C6BB69-C0F3-479B-B958-6AE2897A0419}" destId="{D27FA595-F1F4-42EA-BC36-E0A94A97A4E9}" srcOrd="1" destOrd="0" presId="urn:microsoft.com/office/officeart/2005/8/layout/matrix1"/>
    <dgm:cxn modelId="{D255554C-9A9A-4158-B6CC-FCFBCBBDC7C4}" type="presParOf" srcId="{E8C6BB69-C0F3-479B-B958-6AE2897A0419}" destId="{C52BD818-356C-4CCA-8D94-8A6FF7220D1A}" srcOrd="2" destOrd="0" presId="urn:microsoft.com/office/officeart/2005/8/layout/matrix1"/>
    <dgm:cxn modelId="{8F0881A2-A718-4575-9C51-6ED09A9A604F}" type="presParOf" srcId="{E8C6BB69-C0F3-479B-B958-6AE2897A0419}" destId="{9C491B91-0148-4D0C-9E56-07301EE4C88C}" srcOrd="3" destOrd="0" presId="urn:microsoft.com/office/officeart/2005/8/layout/matrix1"/>
    <dgm:cxn modelId="{5BF314A5-E427-4582-BF17-9B3441A7E6DC}" type="presParOf" srcId="{E8C6BB69-C0F3-479B-B958-6AE2897A0419}" destId="{8A9F9669-ABFF-4064-ADBC-579CF4683720}" srcOrd="4" destOrd="0" presId="urn:microsoft.com/office/officeart/2005/8/layout/matrix1"/>
    <dgm:cxn modelId="{9511DFC6-4DC0-4B47-B40D-D9E29F731101}" type="presParOf" srcId="{E8C6BB69-C0F3-479B-B958-6AE2897A0419}" destId="{1F6395C4-DFD6-4A42-9666-BE33691EFC03}" srcOrd="5" destOrd="0" presId="urn:microsoft.com/office/officeart/2005/8/layout/matrix1"/>
    <dgm:cxn modelId="{F235C183-8FA3-43C3-B8FB-34FF269DBB1B}" type="presParOf" srcId="{E8C6BB69-C0F3-479B-B958-6AE2897A0419}" destId="{07A53251-A5FD-4B76-8551-66D6DDC060E2}" srcOrd="6" destOrd="0" presId="urn:microsoft.com/office/officeart/2005/8/layout/matrix1"/>
    <dgm:cxn modelId="{AC0B9129-22EF-4E53-AA40-7D83D5C25779}" type="presParOf" srcId="{E8C6BB69-C0F3-479B-B958-6AE2897A0419}" destId="{47FB77A2-5DFE-4159-B7D8-417438A7C56F}" srcOrd="7" destOrd="0" presId="urn:microsoft.com/office/officeart/2005/8/layout/matrix1"/>
    <dgm:cxn modelId="{55C77F78-0286-4154-8B43-1A6EFBB4F13B}" type="presParOf" srcId="{6C7F1286-EF54-40CD-BAE7-1026A984D745}" destId="{42935DEC-7810-4AB1-B9C4-62BAB3D87871}" srcOrd="1" destOrd="0" presId="urn:microsoft.com/office/officeart/2005/8/layout/matrix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6AE6860-B3F9-4EAE-BEB0-612A51B501D9}">
      <dsp:nvSpPr>
        <dsp:cNvPr id="0" name=""/>
        <dsp:cNvSpPr/>
      </dsp:nvSpPr>
      <dsp:spPr>
        <a:xfrm rot="16200000">
          <a:off x="1423351" y="-1423351"/>
          <a:ext cx="1828799" cy="4675502"/>
        </a:xfrm>
        <a:prstGeom prst="round1Rect">
          <a:avLst/>
        </a:prstGeom>
        <a:solidFill>
          <a:schemeClr val="accent2">
            <a:hueOff val="0"/>
            <a:satOff val="0"/>
            <a:lumOff val="0"/>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6032" tIns="256032" rIns="256032" bIns="256032" numCol="1" spcCol="1270" anchor="ctr" anchorCtr="0">
          <a:noAutofit/>
        </a:bodyPr>
        <a:lstStyle/>
        <a:p>
          <a:pPr marL="0" lvl="0" indent="0" algn="ctr" defTabSz="1600200">
            <a:lnSpc>
              <a:spcPct val="90000"/>
            </a:lnSpc>
            <a:spcBef>
              <a:spcPct val="0"/>
            </a:spcBef>
            <a:spcAft>
              <a:spcPct val="35000"/>
            </a:spcAft>
            <a:buNone/>
          </a:pPr>
          <a:r>
            <a:rPr lang="el-GR" sz="3600" kern="1200" dirty="0"/>
            <a:t>Τρεχούμενο νερό</a:t>
          </a:r>
        </a:p>
      </dsp:txBody>
      <dsp:txXfrm rot="5400000">
        <a:off x="0" y="0"/>
        <a:ext cx="4675502" cy="1371599"/>
      </dsp:txXfrm>
    </dsp:sp>
    <dsp:sp modelId="{C52BD818-356C-4CCA-8D94-8A6FF7220D1A}">
      <dsp:nvSpPr>
        <dsp:cNvPr id="0" name=""/>
        <dsp:cNvSpPr/>
      </dsp:nvSpPr>
      <dsp:spPr>
        <a:xfrm>
          <a:off x="4675502" y="0"/>
          <a:ext cx="4675502" cy="1828799"/>
        </a:xfrm>
        <a:prstGeom prst="round1Rect">
          <a:avLst/>
        </a:prstGeom>
        <a:solidFill>
          <a:schemeClr val="accent3">
            <a:hueOff val="0"/>
            <a:satOff val="0"/>
            <a:lumOff val="0"/>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6032" tIns="256032" rIns="256032" bIns="256032" numCol="1" spcCol="1270" anchor="ctr" anchorCtr="0">
          <a:noAutofit/>
        </a:bodyPr>
        <a:lstStyle/>
        <a:p>
          <a:pPr marL="0" lvl="0" indent="0" algn="ctr" defTabSz="1600200">
            <a:lnSpc>
              <a:spcPct val="90000"/>
            </a:lnSpc>
            <a:spcBef>
              <a:spcPct val="0"/>
            </a:spcBef>
            <a:spcAft>
              <a:spcPct val="35000"/>
            </a:spcAft>
            <a:buNone/>
          </a:pPr>
          <a:r>
            <a:rPr lang="el-GR" sz="3600" kern="1200" dirty="0"/>
            <a:t>Πτώση αντικειμένων</a:t>
          </a:r>
        </a:p>
      </dsp:txBody>
      <dsp:txXfrm>
        <a:off x="4675502" y="0"/>
        <a:ext cx="4675502" cy="1371599"/>
      </dsp:txXfrm>
    </dsp:sp>
    <dsp:sp modelId="{8A9F9669-ABFF-4064-ADBC-579CF4683720}">
      <dsp:nvSpPr>
        <dsp:cNvPr id="0" name=""/>
        <dsp:cNvSpPr/>
      </dsp:nvSpPr>
      <dsp:spPr>
        <a:xfrm rot="10800000">
          <a:off x="0" y="1828799"/>
          <a:ext cx="4675502" cy="1828799"/>
        </a:xfrm>
        <a:prstGeom prst="round1Rect">
          <a:avLst/>
        </a:prstGeom>
        <a:solidFill>
          <a:schemeClr val="accent4">
            <a:hueOff val="0"/>
            <a:satOff val="0"/>
            <a:lumOff val="0"/>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6032" tIns="256032" rIns="256032" bIns="256032" numCol="1" spcCol="1270" anchor="ctr" anchorCtr="0">
          <a:noAutofit/>
        </a:bodyPr>
        <a:lstStyle/>
        <a:p>
          <a:pPr marL="0" lvl="0" indent="0" algn="ctr" defTabSz="1600200">
            <a:lnSpc>
              <a:spcPct val="90000"/>
            </a:lnSpc>
            <a:spcBef>
              <a:spcPct val="0"/>
            </a:spcBef>
            <a:spcAft>
              <a:spcPct val="35000"/>
            </a:spcAft>
            <a:buNone/>
          </a:pPr>
          <a:r>
            <a:rPr lang="el-GR" sz="3600" kern="1200" dirty="0"/>
            <a:t>Πολικότητα της Γης</a:t>
          </a:r>
        </a:p>
      </dsp:txBody>
      <dsp:txXfrm rot="10800000">
        <a:off x="0" y="2285999"/>
        <a:ext cx="4675502" cy="1371599"/>
      </dsp:txXfrm>
    </dsp:sp>
    <dsp:sp modelId="{07A53251-A5FD-4B76-8551-66D6DDC060E2}">
      <dsp:nvSpPr>
        <dsp:cNvPr id="0" name=""/>
        <dsp:cNvSpPr/>
      </dsp:nvSpPr>
      <dsp:spPr>
        <a:xfrm rot="5400000">
          <a:off x="6098853" y="405448"/>
          <a:ext cx="1828799" cy="4675502"/>
        </a:xfrm>
        <a:prstGeom prst="round1Rect">
          <a:avLst/>
        </a:prstGeom>
        <a:solidFill>
          <a:schemeClr val="accent5">
            <a:hueOff val="0"/>
            <a:satOff val="0"/>
            <a:lumOff val="0"/>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6032" tIns="256032" rIns="256032" bIns="256032" numCol="1" spcCol="1270" anchor="ctr" anchorCtr="0">
          <a:noAutofit/>
        </a:bodyPr>
        <a:lstStyle/>
        <a:p>
          <a:pPr marL="0" lvl="0" indent="0" algn="ctr" defTabSz="1600200">
            <a:lnSpc>
              <a:spcPct val="90000"/>
            </a:lnSpc>
            <a:spcBef>
              <a:spcPct val="0"/>
            </a:spcBef>
            <a:spcAft>
              <a:spcPct val="35000"/>
            </a:spcAft>
            <a:buNone/>
          </a:pPr>
          <a:r>
            <a:rPr lang="el-GR" sz="3600" kern="1200" dirty="0"/>
            <a:t>Καιρικά φαινόμενα </a:t>
          </a:r>
        </a:p>
      </dsp:txBody>
      <dsp:txXfrm rot="-5400000">
        <a:off x="4675502" y="2285999"/>
        <a:ext cx="4675502" cy="1371599"/>
      </dsp:txXfrm>
    </dsp:sp>
    <dsp:sp modelId="{42935DEC-7810-4AB1-B9C4-62BAB3D87871}">
      <dsp:nvSpPr>
        <dsp:cNvPr id="0" name=""/>
        <dsp:cNvSpPr/>
      </dsp:nvSpPr>
      <dsp:spPr>
        <a:xfrm>
          <a:off x="3272851" y="1371599"/>
          <a:ext cx="2805301" cy="914399"/>
        </a:xfrm>
        <a:prstGeom prst="roundRect">
          <a:avLst/>
        </a:prstGeom>
        <a:solidFill>
          <a:schemeClr val="accent2">
            <a:tint val="40000"/>
            <a:hueOff val="0"/>
            <a:satOff val="0"/>
            <a:lumOff val="0"/>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7160" tIns="137160" rIns="137160" bIns="137160" numCol="1" spcCol="1270" anchor="ctr" anchorCtr="0">
          <a:noAutofit/>
        </a:bodyPr>
        <a:lstStyle/>
        <a:p>
          <a:pPr marL="0" lvl="0" indent="0" algn="ctr" defTabSz="1600200">
            <a:lnSpc>
              <a:spcPct val="90000"/>
            </a:lnSpc>
            <a:spcBef>
              <a:spcPct val="0"/>
            </a:spcBef>
            <a:spcAft>
              <a:spcPct val="35000"/>
            </a:spcAft>
            <a:buNone/>
          </a:pPr>
          <a:r>
            <a:rPr lang="el-GR" sz="3600" kern="1200" dirty="0"/>
            <a:t>Βαρύτητα</a:t>
          </a:r>
        </a:p>
      </dsp:txBody>
      <dsp:txXfrm>
        <a:off x="3317488" y="1416236"/>
        <a:ext cx="2716027" cy="825125"/>
      </dsp:txXfrm>
    </dsp:sp>
  </dsp:spTree>
</dsp:drawing>
</file>

<file path=ppt/diagrams/layout1.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E523B79-B302-4398-AADB-8D88C808A5D9}" type="datetimeFigureOut">
              <a:rPr lang="el-GR" smtClean="0"/>
              <a:t>23/4/2018</a:t>
            </a:fld>
            <a:endParaRPr lang="el-GR"/>
          </a:p>
        </p:txBody>
      </p:sp>
      <p:sp>
        <p:nvSpPr>
          <p:cNvPr id="4" name="Θέση εικόνας διαφάνειας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l-GR"/>
          </a:p>
        </p:txBody>
      </p:sp>
      <p:sp>
        <p:nvSpPr>
          <p:cNvPr id="5" name="Θέση σημειώσεων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6" name="Θέση υποσέλιδου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7" name="Θέση αριθμού διαφάνειας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0D027CA-969B-4910-8C6C-110B883FE53C}" type="slidenum">
              <a:rPr lang="el-GR" smtClean="0"/>
              <a:t>‹#›</a:t>
            </a:fld>
            <a:endParaRPr lang="el-GR"/>
          </a:p>
        </p:txBody>
      </p:sp>
    </p:spTree>
    <p:extLst>
      <p:ext uri="{BB962C8B-B14F-4D97-AF65-F5344CB8AC3E}">
        <p14:creationId xmlns:p14="http://schemas.microsoft.com/office/powerpoint/2010/main" val="22001911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10"/>
          </p:nvPr>
        </p:nvSpPr>
        <p:spPr/>
        <p:txBody>
          <a:bodyPr/>
          <a:lstStyle/>
          <a:p>
            <a:fld id="{00D027CA-969B-4910-8C6C-110B883FE53C}" type="slidenum">
              <a:rPr lang="el-GR" smtClean="0"/>
              <a:t>4</a:t>
            </a:fld>
            <a:endParaRPr lang="el-GR"/>
          </a:p>
        </p:txBody>
      </p:sp>
    </p:spTree>
    <p:extLst>
      <p:ext uri="{BB962C8B-B14F-4D97-AF65-F5344CB8AC3E}">
        <p14:creationId xmlns:p14="http://schemas.microsoft.com/office/powerpoint/2010/main" val="32717572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a:p>
        </p:txBody>
      </p:sp>
      <p:sp>
        <p:nvSpPr>
          <p:cNvPr id="4" name="Θέση αριθμού διαφάνειας 3"/>
          <p:cNvSpPr>
            <a:spLocks noGrp="1"/>
          </p:cNvSpPr>
          <p:nvPr>
            <p:ph type="sldNum" sz="quarter" idx="10"/>
          </p:nvPr>
        </p:nvSpPr>
        <p:spPr/>
        <p:txBody>
          <a:bodyPr/>
          <a:lstStyle/>
          <a:p>
            <a:fld id="{00D027CA-969B-4910-8C6C-110B883FE53C}" type="slidenum">
              <a:rPr lang="el-GR" smtClean="0"/>
              <a:t>6</a:t>
            </a:fld>
            <a:endParaRPr lang="el-GR"/>
          </a:p>
        </p:txBody>
      </p:sp>
    </p:spTree>
    <p:extLst>
      <p:ext uri="{BB962C8B-B14F-4D97-AF65-F5344CB8AC3E}">
        <p14:creationId xmlns:p14="http://schemas.microsoft.com/office/powerpoint/2010/main" val="6643542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Τίτλος 1"/>
          <p:cNvSpPr>
            <a:spLocks noGrp="1"/>
          </p:cNvSpPr>
          <p:nvPr>
            <p:ph type="title"/>
          </p:nvPr>
        </p:nvSpPr>
        <p:spPr>
          <a:xfrm>
            <a:off x="609600" y="155448"/>
            <a:ext cx="10972800" cy="1252728"/>
          </a:xfrm>
        </p:spPr>
        <p:txBody>
          <a:bodyPr/>
          <a:lstStyle/>
          <a:p>
            <a:r>
              <a:rPr kumimoji="0" lang="el-GR"/>
              <a:t>Στυλ κύριου τίτλου</a:t>
            </a:r>
            <a:endParaRPr kumimoji="0" lang="en-US"/>
          </a:p>
        </p:txBody>
      </p:sp>
      <p:sp>
        <p:nvSpPr>
          <p:cNvPr id="3" name="Θέση περιεχομένου 2"/>
          <p:cNvSpPr>
            <a:spLocks noGrp="1"/>
          </p:cNvSpPr>
          <p:nvPr>
            <p:ph idx="1"/>
          </p:nvPr>
        </p:nvSpPr>
        <p:spPr/>
        <p:txBody>
          <a:bodyPr/>
          <a:lstStyle/>
          <a:p>
            <a:pPr lvl="0" eaLnBrk="1" latinLnBrk="0" hangingPunct="1"/>
            <a:r>
              <a:rPr lang="el-GR"/>
              <a:t>Στυλ υποδείγματος κειμένου</a:t>
            </a:r>
          </a:p>
          <a:p>
            <a:pPr lvl="1" eaLnBrk="1" latinLnBrk="0" hangingPunct="1"/>
            <a:r>
              <a:rPr lang="el-GR"/>
              <a:t>Δεύτερου επιπέδου</a:t>
            </a:r>
          </a:p>
          <a:p>
            <a:pPr lvl="2" eaLnBrk="1" latinLnBrk="0" hangingPunct="1"/>
            <a:r>
              <a:rPr lang="el-GR"/>
              <a:t>Τρίτου επιπέδου</a:t>
            </a:r>
          </a:p>
          <a:p>
            <a:pPr lvl="3" eaLnBrk="1" latinLnBrk="0" hangingPunct="1"/>
            <a:r>
              <a:rPr lang="el-GR"/>
              <a:t>Τέταρτου επιπέδου</a:t>
            </a:r>
          </a:p>
          <a:p>
            <a:pPr lvl="4" eaLnBrk="1" latinLnBrk="0" hangingPunct="1"/>
            <a:r>
              <a:rPr lang="el-GR"/>
              <a:t>Πέμπτου επιπέδου</a:t>
            </a:r>
            <a:endParaRPr kumimoji="0" lang="en-US"/>
          </a:p>
        </p:txBody>
      </p:sp>
      <p:sp>
        <p:nvSpPr>
          <p:cNvPr id="5" name="Θέση υποσέλιδου 4"/>
          <p:cNvSpPr>
            <a:spLocks noGrp="1"/>
          </p:cNvSpPr>
          <p:nvPr>
            <p:ph type="ftr" sz="quarter" idx="11"/>
          </p:nvPr>
        </p:nvSpPr>
        <p:spPr>
          <a:xfrm>
            <a:off x="1955074" y="6565392"/>
            <a:ext cx="9340421" cy="274320"/>
          </a:xfrm>
        </p:spPr>
        <p:txBody>
          <a:bodyPr/>
          <a:lstStyle/>
          <a:p>
            <a:r>
              <a:rPr lang="el-GR" dirty="0"/>
              <a:t>Η βαρύτητα</a:t>
            </a:r>
          </a:p>
        </p:txBody>
      </p:sp>
      <p:sp>
        <p:nvSpPr>
          <p:cNvPr id="6" name="Θέση αριθμού διαφάνειας 5"/>
          <p:cNvSpPr>
            <a:spLocks noGrp="1"/>
          </p:cNvSpPr>
          <p:nvPr>
            <p:ph type="sldNum" sz="quarter" idx="12"/>
          </p:nvPr>
        </p:nvSpPr>
        <p:spPr/>
        <p:txBody>
          <a:bodyPr/>
          <a:lstStyle/>
          <a:p>
            <a:fld id="{BCF0E05B-E8B5-4C32-A0FA-95936DC1B3B7}" type="slidenum">
              <a:rPr lang="el-GR" smtClean="0"/>
              <a:t>‹#›</a:t>
            </a:fld>
            <a:endParaRPr lang="el-GR"/>
          </a:p>
        </p:txBody>
      </p:sp>
    </p:spTree>
  </p:cSld>
  <p:clrMapOvr>
    <a:masterClrMapping/>
  </p:clrMapOvr>
  <p:transition spd="slow" advTm="5000">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Δύο περιεχόμενα">
    <p:spTree>
      <p:nvGrpSpPr>
        <p:cNvPr id="1" name=""/>
        <p:cNvGrpSpPr/>
        <p:nvPr/>
      </p:nvGrpSpPr>
      <p:grpSpPr>
        <a:xfrm>
          <a:off x="0" y="0"/>
          <a:ext cx="0" cy="0"/>
          <a:chOff x="0" y="0"/>
          <a:chExt cx="0" cy="0"/>
        </a:xfrm>
      </p:grpSpPr>
      <p:sp>
        <p:nvSpPr>
          <p:cNvPr id="3" name="Θέση περιεχομένου 2"/>
          <p:cNvSpPr>
            <a:spLocks noGrp="1"/>
          </p:cNvSpPr>
          <p:nvPr>
            <p:ph sz="half" idx="1"/>
          </p:nvPr>
        </p:nvSpPr>
        <p:spPr>
          <a:xfrm>
            <a:off x="838200" y="1825625"/>
            <a:ext cx="5181600" cy="4351338"/>
          </a:xfrm>
        </p:spPr>
        <p:txBody>
          <a:bodyPr/>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περιεχομένου 3"/>
          <p:cNvSpPr>
            <a:spLocks noGrp="1"/>
          </p:cNvSpPr>
          <p:nvPr>
            <p:ph sz="half" idx="2"/>
          </p:nvPr>
        </p:nvSpPr>
        <p:spPr>
          <a:xfrm>
            <a:off x="6172200" y="1825625"/>
            <a:ext cx="5181600" cy="4351338"/>
          </a:xfrm>
        </p:spPr>
        <p:txBody>
          <a:bodyPr/>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5" name="Θέση ημερομηνίας 4"/>
          <p:cNvSpPr>
            <a:spLocks noGrp="1"/>
          </p:cNvSpPr>
          <p:nvPr>
            <p:ph type="dt" sz="half" idx="10"/>
          </p:nvPr>
        </p:nvSpPr>
        <p:spPr>
          <a:xfrm>
            <a:off x="838200" y="6356350"/>
            <a:ext cx="2743200" cy="365125"/>
          </a:xfrm>
          <a:prstGeom prst="rect">
            <a:avLst/>
          </a:prstGeom>
        </p:spPr>
        <p:txBody>
          <a:bodyPr/>
          <a:lstStyle/>
          <a:p>
            <a:endParaRPr lang="el-GR"/>
          </a:p>
        </p:txBody>
      </p:sp>
      <p:sp>
        <p:nvSpPr>
          <p:cNvPr id="6" name="Θέση υποσέλιδου 5"/>
          <p:cNvSpPr>
            <a:spLocks noGrp="1"/>
          </p:cNvSpPr>
          <p:nvPr>
            <p:ph type="ftr" sz="quarter" idx="11"/>
          </p:nvPr>
        </p:nvSpPr>
        <p:spPr>
          <a:xfrm>
            <a:off x="1371600" y="6381750"/>
            <a:ext cx="1003300" cy="339725"/>
          </a:xfrm>
        </p:spPr>
        <p:txBody>
          <a:bodyPr/>
          <a:lstStyle/>
          <a:p>
            <a:r>
              <a:rPr lang="el-GR"/>
              <a:t>Η βαρύτητα</a:t>
            </a:r>
          </a:p>
        </p:txBody>
      </p:sp>
      <p:sp>
        <p:nvSpPr>
          <p:cNvPr id="7" name="Θέση αριθμού διαφάνειας 6"/>
          <p:cNvSpPr>
            <a:spLocks noGrp="1"/>
          </p:cNvSpPr>
          <p:nvPr>
            <p:ph type="sldNum" sz="quarter" idx="12"/>
          </p:nvPr>
        </p:nvSpPr>
        <p:spPr>
          <a:xfrm>
            <a:off x="8610600" y="6289674"/>
            <a:ext cx="2743200" cy="365125"/>
          </a:xfrm>
          <a:prstGeom prst="rect">
            <a:avLst/>
          </a:prstGeom>
        </p:spPr>
        <p:txBody>
          <a:bodyPr/>
          <a:lstStyle/>
          <a:p>
            <a:fld id="{0DDD462C-B1F9-4865-A2C6-5FBB9EFA8735}" type="slidenum">
              <a:rPr lang="el-GR" smtClean="0"/>
              <a:t>‹#›</a:t>
            </a:fld>
            <a:endParaRPr lang="el-GR"/>
          </a:p>
        </p:txBody>
      </p:sp>
      <p:sp>
        <p:nvSpPr>
          <p:cNvPr id="11" name="Θέση εικόνας 10"/>
          <p:cNvSpPr>
            <a:spLocks noGrp="1"/>
          </p:cNvSpPr>
          <p:nvPr>
            <p:ph type="pic" sz="quarter" idx="13"/>
          </p:nvPr>
        </p:nvSpPr>
        <p:spPr>
          <a:xfrm>
            <a:off x="0" y="5651500"/>
            <a:ext cx="1219200" cy="1206500"/>
          </a:xfrm>
        </p:spPr>
        <p:txBody>
          <a:bodyPr/>
          <a:lstStyle/>
          <a:p>
            <a:endParaRPr lang="el-GR" dirty="0"/>
          </a:p>
        </p:txBody>
      </p:sp>
    </p:spTree>
    <p:extLst>
      <p:ext uri="{BB962C8B-B14F-4D97-AF65-F5344CB8AC3E}">
        <p14:creationId xmlns:p14="http://schemas.microsoft.com/office/powerpoint/2010/main" val="2321036811"/>
      </p:ext>
    </p:extLst>
  </p:cSld>
  <p:clrMapOvr>
    <a:masterClrMapping/>
  </p:clrMapOvr>
  <p:transition spd="slow" advTm="5000">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kumimoji="0" lang="el-GR"/>
              <a:t>Στυλ κύριου τίτλου</a:t>
            </a:r>
            <a:endParaRPr kumimoji="0" lang="en-US"/>
          </a:p>
        </p:txBody>
      </p:sp>
      <p:sp>
        <p:nvSpPr>
          <p:cNvPr id="3" name="Θέση περιεχομένου 2"/>
          <p:cNvSpPr>
            <a:spLocks noGrp="1"/>
          </p:cNvSpPr>
          <p:nvPr>
            <p:ph sz="half" idx="1"/>
          </p:nvPr>
        </p:nvSpPr>
        <p:spPr>
          <a:xfrm>
            <a:off x="609600" y="1773936"/>
            <a:ext cx="53848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l-GR"/>
              <a:t>Στυλ υποδείγματος κειμένου</a:t>
            </a:r>
          </a:p>
          <a:p>
            <a:pPr lvl="1" eaLnBrk="1" latinLnBrk="0" hangingPunct="1"/>
            <a:r>
              <a:rPr lang="el-GR"/>
              <a:t>Δεύτερου επιπέδου</a:t>
            </a:r>
          </a:p>
          <a:p>
            <a:pPr lvl="2" eaLnBrk="1" latinLnBrk="0" hangingPunct="1"/>
            <a:r>
              <a:rPr lang="el-GR"/>
              <a:t>Τρίτου επιπέδου</a:t>
            </a:r>
          </a:p>
          <a:p>
            <a:pPr lvl="3" eaLnBrk="1" latinLnBrk="0" hangingPunct="1"/>
            <a:r>
              <a:rPr lang="el-GR"/>
              <a:t>Τέταρτου επιπέδου</a:t>
            </a:r>
          </a:p>
          <a:p>
            <a:pPr lvl="4" eaLnBrk="1" latinLnBrk="0" hangingPunct="1"/>
            <a:r>
              <a:rPr lang="el-GR"/>
              <a:t>Πέμπτου επιπέδου</a:t>
            </a:r>
            <a:endParaRPr kumimoji="0" lang="en-US"/>
          </a:p>
        </p:txBody>
      </p:sp>
      <p:sp>
        <p:nvSpPr>
          <p:cNvPr id="4" name="Θέση περιεχομένου 3"/>
          <p:cNvSpPr>
            <a:spLocks noGrp="1"/>
          </p:cNvSpPr>
          <p:nvPr>
            <p:ph sz="half" idx="2"/>
          </p:nvPr>
        </p:nvSpPr>
        <p:spPr>
          <a:xfrm>
            <a:off x="6197600" y="1773936"/>
            <a:ext cx="53848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l-GR"/>
              <a:t>Στυλ υποδείγματος κειμένου</a:t>
            </a:r>
          </a:p>
          <a:p>
            <a:pPr lvl="1" eaLnBrk="1" latinLnBrk="0" hangingPunct="1"/>
            <a:r>
              <a:rPr lang="el-GR"/>
              <a:t>Δεύτερου επιπέδου</a:t>
            </a:r>
          </a:p>
          <a:p>
            <a:pPr lvl="2" eaLnBrk="1" latinLnBrk="0" hangingPunct="1"/>
            <a:r>
              <a:rPr lang="el-GR"/>
              <a:t>Τρίτου επιπέδου</a:t>
            </a:r>
          </a:p>
          <a:p>
            <a:pPr lvl="3" eaLnBrk="1" latinLnBrk="0" hangingPunct="1"/>
            <a:r>
              <a:rPr lang="el-GR"/>
              <a:t>Τέταρτου επιπέδου</a:t>
            </a:r>
          </a:p>
          <a:p>
            <a:pPr lvl="4" eaLnBrk="1" latinLnBrk="0" hangingPunct="1"/>
            <a:r>
              <a:rPr lang="el-GR"/>
              <a:t>Πέμπτου επιπέδου</a:t>
            </a:r>
            <a:endParaRPr kumimoji="0" lang="en-US"/>
          </a:p>
        </p:txBody>
      </p:sp>
      <p:sp>
        <p:nvSpPr>
          <p:cNvPr id="5" name="Θέση ημερομηνίας 4"/>
          <p:cNvSpPr>
            <a:spLocks noGrp="1"/>
          </p:cNvSpPr>
          <p:nvPr>
            <p:ph type="dt" sz="half" idx="10"/>
          </p:nvPr>
        </p:nvSpPr>
        <p:spPr>
          <a:xfrm>
            <a:off x="609600" y="6476999"/>
            <a:ext cx="2844800" cy="274320"/>
          </a:xfrm>
          <a:prstGeom prst="rect">
            <a:avLst/>
          </a:prstGeom>
        </p:spPr>
        <p:txBody>
          <a:bodyPr/>
          <a:lstStyle/>
          <a:p>
            <a:endParaRPr lang="en-US"/>
          </a:p>
        </p:txBody>
      </p:sp>
      <p:sp>
        <p:nvSpPr>
          <p:cNvPr id="6" name="Θέση υποσέλιδου 5"/>
          <p:cNvSpPr>
            <a:spLocks noGrp="1"/>
          </p:cNvSpPr>
          <p:nvPr>
            <p:ph type="ftr" sz="quarter" idx="11"/>
          </p:nvPr>
        </p:nvSpPr>
        <p:spPr/>
        <p:txBody>
          <a:bodyPr/>
          <a:lstStyle/>
          <a:p>
            <a:r>
              <a:rPr lang="el-GR"/>
              <a:t>Η βαρύτητα</a:t>
            </a:r>
            <a:endParaRPr lang="el-GR" dirty="0"/>
          </a:p>
        </p:txBody>
      </p:sp>
      <p:sp>
        <p:nvSpPr>
          <p:cNvPr id="7" name="Θέση αριθμού διαφάνειας 6"/>
          <p:cNvSpPr>
            <a:spLocks noGrp="1"/>
          </p:cNvSpPr>
          <p:nvPr>
            <p:ph type="sldNum" sz="quarter" idx="12"/>
          </p:nvPr>
        </p:nvSpPr>
        <p:spPr/>
        <p:txBody>
          <a:bodyPr/>
          <a:lstStyle/>
          <a:p>
            <a:fld id="{BCF0E05B-E8B5-4C32-A0FA-95936DC1B3B7}" type="slidenum">
              <a:rPr lang="el-GR" smtClean="0"/>
              <a:t>‹#›</a:t>
            </a:fld>
            <a:endParaRPr lang="el-GR"/>
          </a:p>
        </p:txBody>
      </p:sp>
    </p:spTree>
  </p:cSld>
  <p:clrMapOvr>
    <a:masterClrMapping/>
  </p:clrMapOvr>
  <p:transition spd="slow" advTm="5000">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lvl1pPr>
              <a:defRPr/>
            </a:lvl1pPr>
            <a:extLst/>
          </a:lstStyle>
          <a:p>
            <a:r>
              <a:rPr kumimoji="0" lang="el-GR"/>
              <a:t>Στυλ κύριου τίτλου</a:t>
            </a:r>
            <a:endParaRPr kumimoji="0" lang="en-US"/>
          </a:p>
        </p:txBody>
      </p:sp>
      <p:sp>
        <p:nvSpPr>
          <p:cNvPr id="3" name="Θέση κειμένου 2"/>
          <p:cNvSpPr>
            <a:spLocks noGrp="1"/>
          </p:cNvSpPr>
          <p:nvPr>
            <p:ph type="body" idx="1"/>
          </p:nvPr>
        </p:nvSpPr>
        <p:spPr>
          <a:xfrm>
            <a:off x="609600" y="1698988"/>
            <a:ext cx="5386917"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l-GR"/>
              <a:t>Στυλ υποδείγματος κειμένου</a:t>
            </a:r>
          </a:p>
        </p:txBody>
      </p:sp>
      <p:sp>
        <p:nvSpPr>
          <p:cNvPr id="4" name="Θέση περιεχομένου 3"/>
          <p:cNvSpPr>
            <a:spLocks noGrp="1"/>
          </p:cNvSpPr>
          <p:nvPr>
            <p:ph sz="half" idx="2"/>
          </p:nvPr>
        </p:nvSpPr>
        <p:spPr>
          <a:xfrm>
            <a:off x="609600" y="2449512"/>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l-GR"/>
              <a:t>Στυλ υποδείγματος κειμένου</a:t>
            </a:r>
          </a:p>
          <a:p>
            <a:pPr lvl="1" eaLnBrk="1" latinLnBrk="0" hangingPunct="1"/>
            <a:r>
              <a:rPr lang="el-GR"/>
              <a:t>Δεύτερου επιπέδου</a:t>
            </a:r>
          </a:p>
          <a:p>
            <a:pPr lvl="2" eaLnBrk="1" latinLnBrk="0" hangingPunct="1"/>
            <a:r>
              <a:rPr lang="el-GR"/>
              <a:t>Τρίτου επιπέδου</a:t>
            </a:r>
          </a:p>
          <a:p>
            <a:pPr lvl="3" eaLnBrk="1" latinLnBrk="0" hangingPunct="1"/>
            <a:r>
              <a:rPr lang="el-GR"/>
              <a:t>Τέταρτου επιπέδου</a:t>
            </a:r>
          </a:p>
          <a:p>
            <a:pPr lvl="4" eaLnBrk="1" latinLnBrk="0" hangingPunct="1"/>
            <a:r>
              <a:rPr lang="el-GR"/>
              <a:t>Πέμπτου επιπέδου</a:t>
            </a:r>
            <a:endParaRPr kumimoji="0" lang="en-US"/>
          </a:p>
        </p:txBody>
      </p:sp>
      <p:sp>
        <p:nvSpPr>
          <p:cNvPr id="5" name="Θέση κειμένου 4"/>
          <p:cNvSpPr>
            <a:spLocks noGrp="1"/>
          </p:cNvSpPr>
          <p:nvPr>
            <p:ph type="body" sz="quarter" idx="3"/>
          </p:nvPr>
        </p:nvSpPr>
        <p:spPr>
          <a:xfrm>
            <a:off x="6193368" y="1698988"/>
            <a:ext cx="5389033"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l-GR"/>
              <a:t>Στυλ υποδείγματος κειμένου</a:t>
            </a:r>
          </a:p>
        </p:txBody>
      </p:sp>
      <p:sp>
        <p:nvSpPr>
          <p:cNvPr id="6" name="Θέση περιεχομένου 5"/>
          <p:cNvSpPr>
            <a:spLocks noGrp="1"/>
          </p:cNvSpPr>
          <p:nvPr>
            <p:ph sz="quarter" idx="4"/>
          </p:nvPr>
        </p:nvSpPr>
        <p:spPr>
          <a:xfrm>
            <a:off x="6193368" y="2449512"/>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l-GR"/>
              <a:t>Στυλ υποδείγματος κειμένου</a:t>
            </a:r>
          </a:p>
          <a:p>
            <a:pPr lvl="1" eaLnBrk="1" latinLnBrk="0" hangingPunct="1"/>
            <a:r>
              <a:rPr lang="el-GR"/>
              <a:t>Δεύτερου επιπέδου</a:t>
            </a:r>
          </a:p>
          <a:p>
            <a:pPr lvl="2" eaLnBrk="1" latinLnBrk="0" hangingPunct="1"/>
            <a:r>
              <a:rPr lang="el-GR"/>
              <a:t>Τρίτου επιπέδου</a:t>
            </a:r>
          </a:p>
          <a:p>
            <a:pPr lvl="3" eaLnBrk="1" latinLnBrk="0" hangingPunct="1"/>
            <a:r>
              <a:rPr lang="el-GR"/>
              <a:t>Τέταρτου επιπέδου</a:t>
            </a:r>
          </a:p>
          <a:p>
            <a:pPr lvl="4" eaLnBrk="1" latinLnBrk="0" hangingPunct="1"/>
            <a:r>
              <a:rPr lang="el-GR"/>
              <a:t>Πέμπτου επιπέδου</a:t>
            </a:r>
            <a:endParaRPr kumimoji="0" lang="en-US"/>
          </a:p>
        </p:txBody>
      </p:sp>
      <p:sp>
        <p:nvSpPr>
          <p:cNvPr id="7" name="Θέση ημερομηνίας 6"/>
          <p:cNvSpPr>
            <a:spLocks noGrp="1"/>
          </p:cNvSpPr>
          <p:nvPr>
            <p:ph type="dt" sz="half" idx="10"/>
          </p:nvPr>
        </p:nvSpPr>
        <p:spPr>
          <a:xfrm>
            <a:off x="609600" y="6476999"/>
            <a:ext cx="2844800" cy="274320"/>
          </a:xfrm>
          <a:prstGeom prst="rect">
            <a:avLst/>
          </a:prstGeom>
        </p:spPr>
        <p:txBody>
          <a:bodyPr/>
          <a:lstStyle/>
          <a:p>
            <a:endParaRPr lang="el-GR"/>
          </a:p>
        </p:txBody>
      </p:sp>
      <p:sp>
        <p:nvSpPr>
          <p:cNvPr id="8" name="Θέση υποσέλιδου 7"/>
          <p:cNvSpPr>
            <a:spLocks noGrp="1"/>
          </p:cNvSpPr>
          <p:nvPr>
            <p:ph type="ftr" sz="quarter" idx="11"/>
          </p:nvPr>
        </p:nvSpPr>
        <p:spPr/>
        <p:txBody>
          <a:bodyPr/>
          <a:lstStyle/>
          <a:p>
            <a:r>
              <a:rPr lang="el-GR"/>
              <a:t>Η βαρύτητα</a:t>
            </a:r>
          </a:p>
        </p:txBody>
      </p:sp>
      <p:sp>
        <p:nvSpPr>
          <p:cNvPr id="9" name="Θέση αριθμού διαφάνειας 8"/>
          <p:cNvSpPr>
            <a:spLocks noGrp="1"/>
          </p:cNvSpPr>
          <p:nvPr>
            <p:ph type="sldNum" sz="quarter" idx="12"/>
          </p:nvPr>
        </p:nvSpPr>
        <p:spPr/>
        <p:txBody>
          <a:bodyPr/>
          <a:lstStyle/>
          <a:p>
            <a:fld id="{0DDD462C-B1F9-4865-A2C6-5FBB9EFA8735}" type="slidenum">
              <a:rPr lang="el-GR" smtClean="0"/>
              <a:t>‹#›</a:t>
            </a:fld>
            <a:endParaRPr lang="el-GR"/>
          </a:p>
        </p:txBody>
      </p:sp>
    </p:spTree>
  </p:cSld>
  <p:clrMapOvr>
    <a:masterClrMapping/>
  </p:clrMapOvr>
  <p:transition spd="slow" advTm="5000">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kumimoji="0" lang="el-GR"/>
              <a:t>Στυλ κύριου τίτλου</a:t>
            </a:r>
            <a:endParaRPr kumimoji="0" lang="en-US"/>
          </a:p>
        </p:txBody>
      </p:sp>
      <p:sp>
        <p:nvSpPr>
          <p:cNvPr id="3" name="Θέση ημερομηνίας 2"/>
          <p:cNvSpPr>
            <a:spLocks noGrp="1"/>
          </p:cNvSpPr>
          <p:nvPr>
            <p:ph type="dt" sz="half" idx="10"/>
          </p:nvPr>
        </p:nvSpPr>
        <p:spPr>
          <a:xfrm>
            <a:off x="609600" y="6476999"/>
            <a:ext cx="2844800" cy="274320"/>
          </a:xfrm>
          <a:prstGeom prst="rect">
            <a:avLst/>
          </a:prstGeom>
        </p:spPr>
        <p:txBody>
          <a:bodyPr/>
          <a:lstStyle/>
          <a:p>
            <a:endParaRPr lang="el-GR"/>
          </a:p>
        </p:txBody>
      </p:sp>
      <p:sp>
        <p:nvSpPr>
          <p:cNvPr id="4" name="Θέση υποσέλιδου 3"/>
          <p:cNvSpPr>
            <a:spLocks noGrp="1"/>
          </p:cNvSpPr>
          <p:nvPr>
            <p:ph type="ftr" sz="quarter" idx="11"/>
          </p:nvPr>
        </p:nvSpPr>
        <p:spPr/>
        <p:txBody>
          <a:bodyPr/>
          <a:lstStyle/>
          <a:p>
            <a:r>
              <a:rPr lang="el-GR"/>
              <a:t>Η βαρύτητα</a:t>
            </a:r>
          </a:p>
        </p:txBody>
      </p:sp>
      <p:sp>
        <p:nvSpPr>
          <p:cNvPr id="5" name="Θέση αριθμού διαφάνειας 4"/>
          <p:cNvSpPr>
            <a:spLocks noGrp="1"/>
          </p:cNvSpPr>
          <p:nvPr>
            <p:ph type="sldNum" sz="quarter" idx="12"/>
          </p:nvPr>
        </p:nvSpPr>
        <p:spPr/>
        <p:txBody>
          <a:bodyPr/>
          <a:lstStyle/>
          <a:p>
            <a:fld id="{0DDD462C-B1F9-4865-A2C6-5FBB9EFA8735}" type="slidenum">
              <a:rPr lang="el-GR" smtClean="0"/>
              <a:t>‹#›</a:t>
            </a:fld>
            <a:endParaRPr lang="el-GR"/>
          </a:p>
        </p:txBody>
      </p:sp>
    </p:spTree>
  </p:cSld>
  <p:clrMapOvr>
    <a:masterClrMapping/>
  </p:clrMapOvr>
  <p:transition spd="slow" advTm="5000">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blank" preserve="1">
  <p:cSld name="Κενή">
    <p:spTree>
      <p:nvGrpSpPr>
        <p:cNvPr id="1" name=""/>
        <p:cNvGrpSpPr/>
        <p:nvPr/>
      </p:nvGrpSpPr>
      <p:grpSpPr>
        <a:xfrm>
          <a:off x="0" y="0"/>
          <a:ext cx="0" cy="0"/>
          <a:chOff x="0" y="0"/>
          <a:chExt cx="0" cy="0"/>
        </a:xfrm>
      </p:grpSpPr>
      <p:sp>
        <p:nvSpPr>
          <p:cNvPr id="2" name="Θέση ημερομηνίας 1"/>
          <p:cNvSpPr>
            <a:spLocks noGrp="1"/>
          </p:cNvSpPr>
          <p:nvPr>
            <p:ph type="dt" sz="half" idx="10"/>
          </p:nvPr>
        </p:nvSpPr>
        <p:spPr>
          <a:xfrm>
            <a:off x="609600" y="6476999"/>
            <a:ext cx="2844800" cy="274320"/>
          </a:xfrm>
          <a:prstGeom prst="rect">
            <a:avLst/>
          </a:prstGeom>
        </p:spPr>
        <p:txBody>
          <a:bodyPr/>
          <a:lstStyle/>
          <a:p>
            <a:endParaRPr lang="el-GR"/>
          </a:p>
        </p:txBody>
      </p:sp>
      <p:sp>
        <p:nvSpPr>
          <p:cNvPr id="3" name="Θέση υποσέλιδου 2"/>
          <p:cNvSpPr>
            <a:spLocks noGrp="1"/>
          </p:cNvSpPr>
          <p:nvPr>
            <p:ph type="ftr" sz="quarter" idx="11"/>
          </p:nvPr>
        </p:nvSpPr>
        <p:spPr/>
        <p:txBody>
          <a:bodyPr/>
          <a:lstStyle/>
          <a:p>
            <a:r>
              <a:rPr lang="el-GR"/>
              <a:t>Η βαρύτητα</a:t>
            </a:r>
          </a:p>
        </p:txBody>
      </p:sp>
      <p:sp>
        <p:nvSpPr>
          <p:cNvPr id="4" name="Θέση αριθμού διαφάνειας 3"/>
          <p:cNvSpPr>
            <a:spLocks noGrp="1"/>
          </p:cNvSpPr>
          <p:nvPr>
            <p:ph type="sldNum" sz="quarter" idx="12"/>
          </p:nvPr>
        </p:nvSpPr>
        <p:spPr/>
        <p:txBody>
          <a:bodyPr/>
          <a:lstStyle/>
          <a:p>
            <a:fld id="{0DDD462C-B1F9-4865-A2C6-5FBB9EFA8735}" type="slidenum">
              <a:rPr lang="el-GR" smtClean="0"/>
              <a:t>‹#›</a:t>
            </a:fld>
            <a:endParaRPr lang="el-GR"/>
          </a:p>
        </p:txBody>
      </p:sp>
    </p:spTree>
  </p:cSld>
  <p:clrMapOvr>
    <a:masterClrMapping/>
  </p:clrMapOvr>
  <p:transition spd="slow" advTm="5000">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223784" y="152400"/>
            <a:ext cx="3364992" cy="978408"/>
          </a:xfrm>
        </p:spPr>
        <p:txBody>
          <a:bodyPr vert="horz" lIns="73152" rIns="45720" bIns="0" rtlCol="0" anchor="b">
            <a:normAutofit/>
            <a:sp3d prstMaterial="matte"/>
          </a:bodyPr>
          <a:lstStyle>
            <a:lvl1pPr algn="l">
              <a:defRPr sz="2000" b="0"/>
            </a:lvl1pPr>
            <a:extLst/>
          </a:lstStyle>
          <a:p>
            <a:r>
              <a:rPr kumimoji="0" lang="el-GR"/>
              <a:t>Στυλ κύριου τίτλου</a:t>
            </a:r>
            <a:endParaRPr kumimoji="0" lang="en-US"/>
          </a:p>
        </p:txBody>
      </p:sp>
      <p:sp>
        <p:nvSpPr>
          <p:cNvPr id="3" name="Θέση περιεχομένου 2"/>
          <p:cNvSpPr>
            <a:spLocks noGrp="1"/>
          </p:cNvSpPr>
          <p:nvPr>
            <p:ph idx="1"/>
          </p:nvPr>
        </p:nvSpPr>
        <p:spPr>
          <a:xfrm>
            <a:off x="4025837" y="1743134"/>
            <a:ext cx="7894188"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l-GR"/>
              <a:t>Στυλ υποδείγματος κειμένου</a:t>
            </a:r>
          </a:p>
          <a:p>
            <a:pPr lvl="1" eaLnBrk="1" latinLnBrk="0" hangingPunct="1"/>
            <a:r>
              <a:rPr lang="el-GR"/>
              <a:t>Δεύτερου επιπέδου</a:t>
            </a:r>
          </a:p>
          <a:p>
            <a:pPr lvl="2" eaLnBrk="1" latinLnBrk="0" hangingPunct="1"/>
            <a:r>
              <a:rPr lang="el-GR"/>
              <a:t>Τρίτου επιπέδου</a:t>
            </a:r>
          </a:p>
          <a:p>
            <a:pPr lvl="3" eaLnBrk="1" latinLnBrk="0" hangingPunct="1"/>
            <a:r>
              <a:rPr lang="el-GR"/>
              <a:t>Τέταρτου επιπέδου</a:t>
            </a:r>
          </a:p>
          <a:p>
            <a:pPr lvl="4" eaLnBrk="1" latinLnBrk="0" hangingPunct="1"/>
            <a:r>
              <a:rPr lang="el-GR"/>
              <a:t>Πέμπτου επιπέδου</a:t>
            </a:r>
            <a:endParaRPr kumimoji="0" lang="en-US"/>
          </a:p>
        </p:txBody>
      </p:sp>
      <p:sp>
        <p:nvSpPr>
          <p:cNvPr id="4" name="Θέση κειμένου 3"/>
          <p:cNvSpPr>
            <a:spLocks noGrp="1"/>
          </p:cNvSpPr>
          <p:nvPr>
            <p:ph type="body" sz="half" idx="2"/>
          </p:nvPr>
        </p:nvSpPr>
        <p:spPr>
          <a:xfrm>
            <a:off x="223784" y="1730018"/>
            <a:ext cx="329184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l-GR"/>
              <a:t>Στυλ υποδείγματος κειμένου</a:t>
            </a:r>
          </a:p>
        </p:txBody>
      </p:sp>
      <p:sp>
        <p:nvSpPr>
          <p:cNvPr id="5" name="Θέση ημερομηνίας 4"/>
          <p:cNvSpPr>
            <a:spLocks noGrp="1"/>
          </p:cNvSpPr>
          <p:nvPr>
            <p:ph type="dt" sz="half" idx="10"/>
          </p:nvPr>
        </p:nvSpPr>
        <p:spPr>
          <a:xfrm>
            <a:off x="609600" y="6476999"/>
            <a:ext cx="2844800" cy="274320"/>
          </a:xfrm>
          <a:prstGeom prst="rect">
            <a:avLst/>
          </a:prstGeom>
        </p:spPr>
        <p:txBody>
          <a:bodyPr/>
          <a:lstStyle/>
          <a:p>
            <a:endParaRPr lang="el-GR"/>
          </a:p>
        </p:txBody>
      </p:sp>
      <p:sp>
        <p:nvSpPr>
          <p:cNvPr id="6" name="Θέση υποσέλιδου 5"/>
          <p:cNvSpPr>
            <a:spLocks noGrp="1"/>
          </p:cNvSpPr>
          <p:nvPr>
            <p:ph type="ftr" sz="quarter" idx="11"/>
          </p:nvPr>
        </p:nvSpPr>
        <p:spPr/>
        <p:txBody>
          <a:bodyPr/>
          <a:lstStyle/>
          <a:p>
            <a:r>
              <a:rPr lang="el-GR"/>
              <a:t>Η βαρύτητα</a:t>
            </a:r>
          </a:p>
        </p:txBody>
      </p:sp>
      <p:sp>
        <p:nvSpPr>
          <p:cNvPr id="7" name="Θέση αριθμού διαφάνειας 6"/>
          <p:cNvSpPr>
            <a:spLocks noGrp="1"/>
          </p:cNvSpPr>
          <p:nvPr>
            <p:ph type="sldNum" sz="quarter" idx="12"/>
          </p:nvPr>
        </p:nvSpPr>
        <p:spPr/>
        <p:txBody>
          <a:bodyPr/>
          <a:lstStyle/>
          <a:p>
            <a:fld id="{0DDD462C-B1F9-4865-A2C6-5FBB9EFA8735}" type="slidenum">
              <a:rPr lang="el-GR" smtClean="0"/>
              <a:t>‹#›</a:t>
            </a:fld>
            <a:endParaRPr lang="el-GR"/>
          </a:p>
        </p:txBody>
      </p:sp>
      <p:sp>
        <p:nvSpPr>
          <p:cNvPr id="12" name="Ορθογώνιο 11"/>
          <p:cNvSpPr/>
          <p:nvPr/>
        </p:nvSpPr>
        <p:spPr bwMode="invGray">
          <a:xfrm>
            <a:off x="3807649" y="0"/>
            <a:ext cx="6096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Ορθογώνιο 8"/>
          <p:cNvSpPr/>
          <p:nvPr/>
        </p:nvSpPr>
        <p:spPr bwMode="invGray">
          <a:xfrm>
            <a:off x="3807649" y="0"/>
            <a:ext cx="6096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Tree>
  </p:cSld>
  <p:clrMapOvr>
    <a:masterClrMapping/>
  </p:clrMapOvr>
  <p:transition spd="slow" advTm="5000">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bg>
      <p:bgRef idx="1001">
        <a:schemeClr val="bg2"/>
      </p:bgRef>
    </p:bg>
    <p:spTree>
      <p:nvGrpSpPr>
        <p:cNvPr id="1" name=""/>
        <p:cNvGrpSpPr/>
        <p:nvPr/>
      </p:nvGrpSpPr>
      <p:grpSpPr>
        <a:xfrm>
          <a:off x="0" y="0"/>
          <a:ext cx="0" cy="0"/>
          <a:chOff x="0" y="0"/>
          <a:chExt cx="0" cy="0"/>
        </a:xfrm>
      </p:grpSpPr>
      <p:sp>
        <p:nvSpPr>
          <p:cNvPr id="2" name="Τίτλος 1"/>
          <p:cNvSpPr>
            <a:spLocks noGrp="1"/>
          </p:cNvSpPr>
          <p:nvPr>
            <p:ph type="title"/>
          </p:nvPr>
        </p:nvSpPr>
        <p:spPr>
          <a:xfrm>
            <a:off x="219456" y="155448"/>
            <a:ext cx="3366867" cy="978408"/>
          </a:xfrm>
        </p:spPr>
        <p:txBody>
          <a:bodyPr lIns="73152" bIns="0" anchor="b">
            <a:sp3d prstMaterial="matte"/>
          </a:bodyPr>
          <a:lstStyle>
            <a:lvl1pPr algn="l">
              <a:defRPr sz="2000" b="0"/>
            </a:lvl1pPr>
            <a:extLst/>
          </a:lstStyle>
          <a:p>
            <a:r>
              <a:rPr kumimoji="0" lang="el-GR"/>
              <a:t>Στυλ κύριου τίτλου</a:t>
            </a:r>
            <a:endParaRPr kumimoji="0" lang="en-US"/>
          </a:p>
        </p:txBody>
      </p:sp>
      <p:sp>
        <p:nvSpPr>
          <p:cNvPr id="3" name="Θέση εικόνας 2"/>
          <p:cNvSpPr>
            <a:spLocks noGrp="1"/>
          </p:cNvSpPr>
          <p:nvPr>
            <p:ph type="pic" idx="1"/>
          </p:nvPr>
        </p:nvSpPr>
        <p:spPr>
          <a:xfrm>
            <a:off x="3871741" y="1484808"/>
            <a:ext cx="8329863"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l-GR"/>
              <a:t>Κάντε κλικ στο εικονίδιο για να προσθέσετε μια εικόνα</a:t>
            </a:r>
            <a:endParaRPr kumimoji="0" lang="en-US" dirty="0"/>
          </a:p>
        </p:txBody>
      </p:sp>
      <p:sp>
        <p:nvSpPr>
          <p:cNvPr id="4" name="Θέση κειμένου 3"/>
          <p:cNvSpPr>
            <a:spLocks noGrp="1"/>
          </p:cNvSpPr>
          <p:nvPr>
            <p:ph type="body" sz="half" idx="2"/>
          </p:nvPr>
        </p:nvSpPr>
        <p:spPr>
          <a:xfrm>
            <a:off x="219456" y="1728216"/>
            <a:ext cx="329184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l-GR"/>
              <a:t>Στυλ υποδείγματος κειμένου</a:t>
            </a:r>
          </a:p>
        </p:txBody>
      </p:sp>
      <p:sp>
        <p:nvSpPr>
          <p:cNvPr id="5" name="Θέση ημερομηνίας 4"/>
          <p:cNvSpPr>
            <a:spLocks noGrp="1"/>
          </p:cNvSpPr>
          <p:nvPr>
            <p:ph type="dt" sz="half" idx="10"/>
          </p:nvPr>
        </p:nvSpPr>
        <p:spPr>
          <a:xfrm>
            <a:off x="219456" y="1170432"/>
            <a:ext cx="3364992" cy="201168"/>
          </a:xfrm>
          <a:prstGeom prst="rect">
            <a:avLst/>
          </a:prstGeom>
        </p:spPr>
        <p:txBody>
          <a:bodyPr/>
          <a:lstStyle/>
          <a:p>
            <a:endParaRPr lang="el-GR"/>
          </a:p>
        </p:txBody>
      </p:sp>
      <p:sp>
        <p:nvSpPr>
          <p:cNvPr id="11" name="Ορθογώνιο 10"/>
          <p:cNvSpPr/>
          <p:nvPr/>
        </p:nvSpPr>
        <p:spPr>
          <a:xfrm>
            <a:off x="3807649" y="0"/>
            <a:ext cx="6096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Ορθογώνιο 8"/>
          <p:cNvSpPr/>
          <p:nvPr/>
        </p:nvSpPr>
        <p:spPr bwMode="invGray">
          <a:xfrm>
            <a:off x="3807649" y="0"/>
            <a:ext cx="6096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Θέση υποσέλιδου 5"/>
          <p:cNvSpPr>
            <a:spLocks noGrp="1"/>
          </p:cNvSpPr>
          <p:nvPr>
            <p:ph type="ftr" sz="quarter" idx="11"/>
          </p:nvPr>
        </p:nvSpPr>
        <p:spPr>
          <a:xfrm>
            <a:off x="4047744" y="1170432"/>
            <a:ext cx="6925056" cy="201168"/>
          </a:xfrm>
        </p:spPr>
        <p:txBody>
          <a:bodyPr/>
          <a:lstStyle>
            <a:lvl1pPr>
              <a:defRPr>
                <a:solidFill>
                  <a:schemeClr val="bg1">
                    <a:shade val="50000"/>
                  </a:schemeClr>
                </a:solidFill>
              </a:defRPr>
            </a:lvl1pPr>
          </a:lstStyle>
          <a:p>
            <a:r>
              <a:rPr lang="el-GR"/>
              <a:t>Η βαρύτητα</a:t>
            </a:r>
          </a:p>
        </p:txBody>
      </p:sp>
      <p:sp>
        <p:nvSpPr>
          <p:cNvPr id="7" name="Θέση αριθμού διαφάνειας 6"/>
          <p:cNvSpPr>
            <a:spLocks noGrp="1"/>
          </p:cNvSpPr>
          <p:nvPr>
            <p:ph type="sldNum" sz="quarter" idx="12"/>
          </p:nvPr>
        </p:nvSpPr>
        <p:spPr>
          <a:xfrm>
            <a:off x="11119104" y="1170432"/>
            <a:ext cx="978485" cy="201168"/>
          </a:xfrm>
        </p:spPr>
        <p:txBody>
          <a:bodyPr/>
          <a:lstStyle/>
          <a:p>
            <a:fld id="{0DDD462C-B1F9-4865-A2C6-5FBB9EFA8735}" type="slidenum">
              <a:rPr lang="el-GR" smtClean="0"/>
              <a:t>‹#›</a:t>
            </a:fld>
            <a:endParaRPr lang="el-GR"/>
          </a:p>
        </p:txBody>
      </p:sp>
    </p:spTree>
  </p:cSld>
  <p:clrMapOvr>
    <a:overrideClrMapping bg1="lt1" tx1="dk1" bg2="lt2" tx2="dk2" accent1="accent1" accent2="accent2" accent3="accent3" accent4="accent4" accent5="accent5" accent6="accent6" hlink="hlink" folHlink="folHlink"/>
  </p:clrMapOvr>
  <p:transition spd="slow" advTm="5000">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kumimoji="0" lang="el-GR"/>
              <a:t>Στυλ κύριου τίτλου</a:t>
            </a:r>
            <a:endParaRPr kumimoji="0" lang="en-US"/>
          </a:p>
        </p:txBody>
      </p:sp>
      <p:sp>
        <p:nvSpPr>
          <p:cNvPr id="3" name="Θέση κατακόρυφου κειμένου 2"/>
          <p:cNvSpPr>
            <a:spLocks noGrp="1"/>
          </p:cNvSpPr>
          <p:nvPr>
            <p:ph type="body" orient="vert" idx="1"/>
          </p:nvPr>
        </p:nvSpPr>
        <p:spPr/>
        <p:txBody>
          <a:bodyPr vert="eaVert"/>
          <a:lstStyle/>
          <a:p>
            <a:pPr lvl="0" eaLnBrk="1" latinLnBrk="0" hangingPunct="1"/>
            <a:r>
              <a:rPr lang="el-GR"/>
              <a:t>Στυλ υποδείγματος κειμένου</a:t>
            </a:r>
          </a:p>
          <a:p>
            <a:pPr lvl="1" eaLnBrk="1" latinLnBrk="0" hangingPunct="1"/>
            <a:r>
              <a:rPr lang="el-GR"/>
              <a:t>Δεύτερου επιπέδου</a:t>
            </a:r>
          </a:p>
          <a:p>
            <a:pPr lvl="2" eaLnBrk="1" latinLnBrk="0" hangingPunct="1"/>
            <a:r>
              <a:rPr lang="el-GR"/>
              <a:t>Τρίτου επιπέδου</a:t>
            </a:r>
          </a:p>
          <a:p>
            <a:pPr lvl="3" eaLnBrk="1" latinLnBrk="0" hangingPunct="1"/>
            <a:r>
              <a:rPr lang="el-GR"/>
              <a:t>Τέταρτου επιπέδου</a:t>
            </a:r>
          </a:p>
          <a:p>
            <a:pPr lvl="4" eaLnBrk="1" latinLnBrk="0" hangingPunct="1"/>
            <a:r>
              <a:rPr lang="el-GR"/>
              <a:t>Πέμπτου επιπέδου</a:t>
            </a:r>
            <a:endParaRPr kumimoji="0" lang="en-US"/>
          </a:p>
        </p:txBody>
      </p:sp>
      <p:sp>
        <p:nvSpPr>
          <p:cNvPr id="4" name="Θέση ημερομηνίας 3"/>
          <p:cNvSpPr>
            <a:spLocks noGrp="1"/>
          </p:cNvSpPr>
          <p:nvPr>
            <p:ph type="dt" sz="half" idx="10"/>
          </p:nvPr>
        </p:nvSpPr>
        <p:spPr>
          <a:xfrm>
            <a:off x="609600" y="6476999"/>
            <a:ext cx="2844800" cy="274320"/>
          </a:xfrm>
          <a:prstGeom prst="rect">
            <a:avLst/>
          </a:prstGeom>
        </p:spPr>
        <p:txBody>
          <a:bodyPr/>
          <a:lstStyle/>
          <a:p>
            <a:endParaRPr lang="el-GR"/>
          </a:p>
        </p:txBody>
      </p:sp>
      <p:sp>
        <p:nvSpPr>
          <p:cNvPr id="5" name="Θέση υποσέλιδου 4"/>
          <p:cNvSpPr>
            <a:spLocks noGrp="1"/>
          </p:cNvSpPr>
          <p:nvPr>
            <p:ph type="ftr" sz="quarter" idx="11"/>
          </p:nvPr>
        </p:nvSpPr>
        <p:spPr/>
        <p:txBody>
          <a:bodyPr/>
          <a:lstStyle/>
          <a:p>
            <a:r>
              <a:rPr lang="el-GR"/>
              <a:t>Η βαρύτητα</a:t>
            </a:r>
          </a:p>
        </p:txBody>
      </p:sp>
      <p:sp>
        <p:nvSpPr>
          <p:cNvPr id="6" name="Θέση αριθμού διαφάνειας 5"/>
          <p:cNvSpPr>
            <a:spLocks noGrp="1"/>
          </p:cNvSpPr>
          <p:nvPr>
            <p:ph type="sldNum" sz="quarter" idx="12"/>
          </p:nvPr>
        </p:nvSpPr>
        <p:spPr/>
        <p:txBody>
          <a:bodyPr/>
          <a:lstStyle/>
          <a:p>
            <a:fld id="{0DDD462C-B1F9-4865-A2C6-5FBB9EFA8735}" type="slidenum">
              <a:rPr lang="el-GR" smtClean="0"/>
              <a:t>‹#›</a:t>
            </a:fld>
            <a:endParaRPr lang="el-GR"/>
          </a:p>
        </p:txBody>
      </p:sp>
    </p:spTree>
  </p:cSld>
  <p:clrMapOvr>
    <a:masterClrMapping/>
  </p:clrMapOvr>
  <p:transition spd="slow" advTm="5000">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vertTitleAndTx" preserve="1">
  <p:cSld name="Κατακόρυφος τίτλος και Κείμενο">
    <p:spTree>
      <p:nvGrpSpPr>
        <p:cNvPr id="1" name=""/>
        <p:cNvGrpSpPr/>
        <p:nvPr/>
      </p:nvGrpSpPr>
      <p:grpSpPr>
        <a:xfrm>
          <a:off x="0" y="0"/>
          <a:ext cx="0" cy="0"/>
          <a:chOff x="0" y="0"/>
          <a:chExt cx="0" cy="0"/>
        </a:xfrm>
      </p:grpSpPr>
      <p:sp>
        <p:nvSpPr>
          <p:cNvPr id="9" name="Ορθογώνιο 8"/>
          <p:cNvSpPr/>
          <p:nvPr/>
        </p:nvSpPr>
        <p:spPr bwMode="invGray">
          <a:xfrm>
            <a:off x="8798560" y="0"/>
            <a:ext cx="6096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Ορθογώνιο 7"/>
          <p:cNvSpPr/>
          <p:nvPr/>
        </p:nvSpPr>
        <p:spPr bwMode="ltGray">
          <a:xfrm>
            <a:off x="8863584" y="0"/>
            <a:ext cx="33528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Κατακόρυφος τίτλος 1"/>
          <p:cNvSpPr>
            <a:spLocks noGrp="1"/>
          </p:cNvSpPr>
          <p:nvPr>
            <p:ph type="title" orient="vert"/>
          </p:nvPr>
        </p:nvSpPr>
        <p:spPr>
          <a:xfrm>
            <a:off x="9042400" y="274641"/>
            <a:ext cx="2540000" cy="5851525"/>
          </a:xfrm>
        </p:spPr>
        <p:txBody>
          <a:bodyPr vert="eaVert"/>
          <a:lstStyle/>
          <a:p>
            <a:r>
              <a:rPr kumimoji="0" lang="el-GR"/>
              <a:t>Στυλ κύριου τίτλου</a:t>
            </a:r>
            <a:endParaRPr kumimoji="0" lang="en-US"/>
          </a:p>
        </p:txBody>
      </p:sp>
      <p:sp>
        <p:nvSpPr>
          <p:cNvPr id="3" name="Θέση κατακόρυφου κειμένου 2"/>
          <p:cNvSpPr>
            <a:spLocks noGrp="1"/>
          </p:cNvSpPr>
          <p:nvPr>
            <p:ph type="body" orient="vert" idx="1"/>
          </p:nvPr>
        </p:nvSpPr>
        <p:spPr>
          <a:xfrm>
            <a:off x="609600" y="304801"/>
            <a:ext cx="8026400" cy="5851525"/>
          </a:xfrm>
        </p:spPr>
        <p:txBody>
          <a:bodyPr vert="eaVert"/>
          <a:lstStyle/>
          <a:p>
            <a:pPr lvl="0" eaLnBrk="1" latinLnBrk="0" hangingPunct="1"/>
            <a:r>
              <a:rPr lang="el-GR"/>
              <a:t>Στυλ υποδείγματος κειμένου</a:t>
            </a:r>
          </a:p>
          <a:p>
            <a:pPr lvl="1" eaLnBrk="1" latinLnBrk="0" hangingPunct="1"/>
            <a:r>
              <a:rPr lang="el-GR"/>
              <a:t>Δεύτερου επιπέδου</a:t>
            </a:r>
          </a:p>
          <a:p>
            <a:pPr lvl="2" eaLnBrk="1" latinLnBrk="0" hangingPunct="1"/>
            <a:r>
              <a:rPr lang="el-GR"/>
              <a:t>Τρίτου επιπέδου</a:t>
            </a:r>
          </a:p>
          <a:p>
            <a:pPr lvl="3" eaLnBrk="1" latinLnBrk="0" hangingPunct="1"/>
            <a:r>
              <a:rPr lang="el-GR"/>
              <a:t>Τέταρτου επιπέδου</a:t>
            </a:r>
          </a:p>
          <a:p>
            <a:pPr lvl="4" eaLnBrk="1" latinLnBrk="0" hangingPunct="1"/>
            <a:r>
              <a:rPr lang="el-GR"/>
              <a:t>Πέμπτου επιπέδου</a:t>
            </a:r>
            <a:endParaRPr kumimoji="0" lang="en-US"/>
          </a:p>
        </p:txBody>
      </p:sp>
      <p:sp>
        <p:nvSpPr>
          <p:cNvPr id="4" name="Θέση ημερομηνίας 3"/>
          <p:cNvSpPr>
            <a:spLocks noGrp="1"/>
          </p:cNvSpPr>
          <p:nvPr>
            <p:ph type="dt" sz="half" idx="10"/>
          </p:nvPr>
        </p:nvSpPr>
        <p:spPr>
          <a:xfrm>
            <a:off x="609600" y="6476999"/>
            <a:ext cx="2844800" cy="274320"/>
          </a:xfrm>
          <a:prstGeom prst="rect">
            <a:avLst/>
          </a:prstGeom>
        </p:spPr>
        <p:txBody>
          <a:bodyPr/>
          <a:lstStyle/>
          <a:p>
            <a:endParaRPr lang="el-GR"/>
          </a:p>
        </p:txBody>
      </p:sp>
      <p:sp>
        <p:nvSpPr>
          <p:cNvPr id="5" name="Θέση υποσέλιδου 4"/>
          <p:cNvSpPr>
            <a:spLocks noGrp="1"/>
          </p:cNvSpPr>
          <p:nvPr>
            <p:ph type="ftr" sz="quarter" idx="11"/>
          </p:nvPr>
        </p:nvSpPr>
        <p:spPr>
          <a:xfrm>
            <a:off x="3520796" y="6377460"/>
            <a:ext cx="5115205" cy="365125"/>
          </a:xfrm>
        </p:spPr>
        <p:txBody>
          <a:bodyPr/>
          <a:lstStyle/>
          <a:p>
            <a:r>
              <a:rPr lang="el-GR"/>
              <a:t>Η βαρύτητα</a:t>
            </a:r>
          </a:p>
        </p:txBody>
      </p:sp>
      <p:sp>
        <p:nvSpPr>
          <p:cNvPr id="6" name="Θέση αριθμού διαφάνειας 5"/>
          <p:cNvSpPr>
            <a:spLocks noGrp="1"/>
          </p:cNvSpPr>
          <p:nvPr>
            <p:ph type="sldNum" sz="quarter" idx="12"/>
          </p:nvPr>
        </p:nvSpPr>
        <p:spPr/>
        <p:txBody>
          <a:bodyPr/>
          <a:lstStyle/>
          <a:p>
            <a:fld id="{0DDD462C-B1F9-4865-A2C6-5FBB9EFA8735}" type="slidenum">
              <a:rPr lang="el-GR" smtClean="0"/>
              <a:t>‹#›</a:t>
            </a:fld>
            <a:endParaRPr lang="el-GR"/>
          </a:p>
        </p:txBody>
      </p:sp>
    </p:spTree>
  </p:cSld>
  <p:clrMapOvr>
    <a:masterClrMapping/>
  </p:clrMapOvr>
  <p:transition spd="slow" advTm="5000">
    <p:push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Ορθογώνιο 9"/>
          <p:cNvSpPr/>
          <p:nvPr/>
        </p:nvSpPr>
        <p:spPr bwMode="invGray">
          <a:xfrm>
            <a:off x="0" y="1435895"/>
            <a:ext cx="12192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7" name="Ορθογώνιο 6"/>
          <p:cNvSpPr/>
          <p:nvPr/>
        </p:nvSpPr>
        <p:spPr bwMode="ltGray">
          <a:xfrm>
            <a:off x="1" y="-19338"/>
            <a:ext cx="12191999" cy="1662846"/>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Θέση τίτλου 1"/>
          <p:cNvSpPr>
            <a:spLocks noGrp="1"/>
          </p:cNvSpPr>
          <p:nvPr>
            <p:ph type="title"/>
          </p:nvPr>
        </p:nvSpPr>
        <p:spPr>
          <a:xfrm>
            <a:off x="1724297" y="565437"/>
            <a:ext cx="9351004" cy="1005664"/>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endParaRPr kumimoji="0" lang="en-US" dirty="0"/>
          </a:p>
        </p:txBody>
      </p:sp>
      <p:sp>
        <p:nvSpPr>
          <p:cNvPr id="3" name="Θέση κειμένου 2"/>
          <p:cNvSpPr>
            <a:spLocks noGrp="1"/>
          </p:cNvSpPr>
          <p:nvPr>
            <p:ph type="body" idx="1"/>
          </p:nvPr>
        </p:nvSpPr>
        <p:spPr>
          <a:xfrm>
            <a:off x="609600" y="1775192"/>
            <a:ext cx="10972800" cy="4625609"/>
          </a:xfrm>
          <a:prstGeom prst="rect">
            <a:avLst/>
          </a:prstGeom>
        </p:spPr>
        <p:txBody>
          <a:bodyPr vert="horz" lIns="54864" tIns="91440" rtlCol="0">
            <a:normAutofit/>
          </a:bodyPr>
          <a:lstStyle/>
          <a:p>
            <a:pPr lvl="0" eaLnBrk="1" latinLnBrk="0" hangingPunct="1"/>
            <a:endParaRPr kumimoji="0" lang="en-US" dirty="0"/>
          </a:p>
        </p:txBody>
      </p:sp>
      <p:sp>
        <p:nvSpPr>
          <p:cNvPr id="5" name="Θέση υποσέλιδου 4"/>
          <p:cNvSpPr>
            <a:spLocks noGrp="1"/>
          </p:cNvSpPr>
          <p:nvPr>
            <p:ph type="ftr" sz="quarter" idx="3"/>
          </p:nvPr>
        </p:nvSpPr>
        <p:spPr>
          <a:xfrm>
            <a:off x="1724297" y="6557245"/>
            <a:ext cx="7343625" cy="274320"/>
          </a:xfrm>
          <a:prstGeom prst="rect">
            <a:avLst/>
          </a:prstGeom>
        </p:spPr>
        <p:txBody>
          <a:bodyPr vert="horz" lIns="45720" rIns="45720" bIns="0" rtlCol="0" anchor="b"/>
          <a:lstStyle>
            <a:lvl1pPr algn="l" eaLnBrk="1" latinLnBrk="0" hangingPunct="1">
              <a:defRPr kumimoji="0" sz="1600">
                <a:solidFill>
                  <a:schemeClr val="tx1">
                    <a:tint val="95000"/>
                  </a:schemeClr>
                </a:solidFill>
                <a:latin typeface="Arial" panose="020B0604020202020204" pitchFamily="34" charset="0"/>
                <a:cs typeface="Arial" panose="020B0604020202020204" pitchFamily="34" charset="0"/>
              </a:defRPr>
            </a:lvl1pPr>
            <a:extLst/>
          </a:lstStyle>
          <a:p>
            <a:r>
              <a:rPr lang="el-GR" dirty="0"/>
              <a:t>Η βαρύτητα</a:t>
            </a:r>
          </a:p>
        </p:txBody>
      </p:sp>
      <p:sp>
        <p:nvSpPr>
          <p:cNvPr id="6" name="Θέση αριθμού διαφάνειας 5"/>
          <p:cNvSpPr>
            <a:spLocks noGrp="1"/>
          </p:cNvSpPr>
          <p:nvPr>
            <p:ph type="sldNum" sz="quarter" idx="4"/>
          </p:nvPr>
        </p:nvSpPr>
        <p:spPr>
          <a:xfrm>
            <a:off x="10939195" y="6476999"/>
            <a:ext cx="978485"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BCF0E05B-E8B5-4C32-A0FA-95936DC1B3B7}" type="slidenum">
              <a:rPr lang="el-GR" smtClean="0"/>
              <a:t>‹#›</a:t>
            </a:fld>
            <a:endParaRPr lang="el-GR"/>
          </a:p>
        </p:txBody>
      </p:sp>
      <p:pic>
        <p:nvPicPr>
          <p:cNvPr id="8" name="Εικόνα 7">
            <a:extLst>
              <a:ext uri="{FF2B5EF4-FFF2-40B4-BE49-F238E27FC236}">
                <a16:creationId xmlns:a16="http://schemas.microsoft.com/office/drawing/2014/main" id="{E476E838-C18D-41D4-9765-949E6F7467FA}"/>
              </a:ext>
            </a:extLst>
          </p:cNvPr>
          <p:cNvPicPr>
            <a:picLocks noChangeAspect="1"/>
          </p:cNvPicPr>
          <p:nvPr userDrawn="1"/>
        </p:nvPicPr>
        <p:blipFill>
          <a:blip r:embed="rId12">
            <a:extLst>
              <a:ext uri="{28A0092B-C50C-407E-A947-70E740481C1C}">
                <a14:useLocalDpi xmlns:a14="http://schemas.microsoft.com/office/drawing/2010/main" val="0"/>
              </a:ext>
            </a:extLst>
          </a:blip>
          <a:stretch>
            <a:fillRect/>
          </a:stretch>
        </p:blipFill>
        <p:spPr>
          <a:xfrm>
            <a:off x="0" y="5064730"/>
            <a:ext cx="1724297" cy="1793269"/>
          </a:xfrm>
          <a:prstGeom prst="rect">
            <a:avLst/>
          </a:prstGeom>
        </p:spPr>
      </p:pic>
      <p:grpSp>
        <p:nvGrpSpPr>
          <p:cNvPr id="15" name="Ομάδα 14">
            <a:extLst>
              <a:ext uri="{FF2B5EF4-FFF2-40B4-BE49-F238E27FC236}">
                <a16:creationId xmlns:a16="http://schemas.microsoft.com/office/drawing/2014/main" id="{A2FA4421-9FFD-4E56-9328-D2FBBC145D77}"/>
              </a:ext>
            </a:extLst>
          </p:cNvPr>
          <p:cNvGrpSpPr/>
          <p:nvPr userDrawn="1"/>
        </p:nvGrpSpPr>
        <p:grpSpPr>
          <a:xfrm>
            <a:off x="0" y="-30119"/>
            <a:ext cx="4454434" cy="1298868"/>
            <a:chOff x="0" y="-30119"/>
            <a:chExt cx="4454434" cy="1298868"/>
          </a:xfrm>
        </p:grpSpPr>
        <p:sp>
          <p:nvSpPr>
            <p:cNvPr id="17" name="TextBox 16">
              <a:extLst>
                <a:ext uri="{FF2B5EF4-FFF2-40B4-BE49-F238E27FC236}">
                  <a16:creationId xmlns:a16="http://schemas.microsoft.com/office/drawing/2014/main" id="{BD14368F-0D01-4704-AF1B-B31E4D2D76C3}"/>
                </a:ext>
              </a:extLst>
            </p:cNvPr>
            <p:cNvSpPr txBox="1"/>
            <p:nvPr userDrawn="1"/>
          </p:nvSpPr>
          <p:spPr>
            <a:xfrm>
              <a:off x="2088933" y="-30119"/>
              <a:ext cx="2365501" cy="584775"/>
            </a:xfrm>
            <a:prstGeom prst="rect">
              <a:avLst/>
            </a:prstGeom>
            <a:noFill/>
          </p:spPr>
          <p:txBody>
            <a:bodyPr wrap="square" rtlCol="0">
              <a:spAutoFit/>
            </a:bodyPr>
            <a:lstStyle/>
            <a:p>
              <a:r>
                <a:rPr lang="el-GR" sz="1600" i="1" dirty="0">
                  <a:solidFill>
                    <a:schemeClr val="bg1"/>
                  </a:solidFill>
                  <a:latin typeface="Arial" panose="020B0604020202020204" pitchFamily="34" charset="0"/>
                  <a:cs typeface="Arial" panose="020B0604020202020204" pitchFamily="34" charset="0"/>
                </a:rPr>
                <a:t>Παιδαγωγικό Τμήμα Δημοτικής Εκπαίδευσης</a:t>
              </a:r>
            </a:p>
          </p:txBody>
        </p:sp>
        <p:pic>
          <p:nvPicPr>
            <p:cNvPr id="13" name="Εικόνα 12" descr="Εικόνα που περιέχει clipart&#10;&#10;Η περιγραφή δημιουργήθηκε με πολύ υψηλή αξιοπιστία">
              <a:extLst>
                <a:ext uri="{FF2B5EF4-FFF2-40B4-BE49-F238E27FC236}">
                  <a16:creationId xmlns:a16="http://schemas.microsoft.com/office/drawing/2014/main" id="{F20A8958-D20C-41DB-A689-836E30B87936}"/>
                </a:ext>
              </a:extLst>
            </p:cNvPr>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0" y="-7042"/>
              <a:ext cx="2088933" cy="1275791"/>
            </a:xfrm>
            <a:prstGeom prst="rect">
              <a:avLst/>
            </a:prstGeom>
          </p:spPr>
        </p:pic>
      </p:grpSp>
    </p:spTree>
  </p:cSld>
  <p:clrMap bg1="lt1" tx1="dk1" bg2="lt2" tx2="dk2" accent1="accent1" accent2="accent2" accent3="accent3" accent4="accent4" accent5="accent5" accent6="accent6" hlink="hlink" folHlink="folHlink"/>
  <p:sldLayoutIdLst>
    <p:sldLayoutId id="2147483662"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52" r:id="rId10"/>
  </p:sldLayoutIdLst>
  <p:transition spd="slow" advTm="5000">
    <p:push dir="u"/>
  </p:transition>
  <p:hf hdr="0" dt="0"/>
  <p:txStyles>
    <p:titleStyle>
      <a:lvl1pPr algn="ctr" rtl="0" eaLnBrk="1" latinLnBrk="0" hangingPunct="1">
        <a:spcBef>
          <a:spcPct val="0"/>
        </a:spcBef>
        <a:buNone/>
        <a:defRPr kumimoji="0" sz="3200" b="1" kern="1200">
          <a:solidFill>
            <a:schemeClr val="accent1">
              <a:satMod val="150000"/>
            </a:schemeClr>
          </a:solidFill>
          <a:effectLst/>
          <a:latin typeface="Arial" panose="020B0604020202020204" pitchFamily="34" charset="0"/>
          <a:ea typeface="+mj-ea"/>
          <a:cs typeface="Arial" panose="020B0604020202020204" pitchFamily="34" charset="0"/>
        </a:defRPr>
      </a:lvl1pPr>
      <a:extLst/>
    </p:titleStyle>
    <p:bodyStyle>
      <a:lvl1pPr marL="118872" indent="0" algn="l" rtl="0" eaLnBrk="1" latinLnBrk="0" hangingPunct="1">
        <a:spcBef>
          <a:spcPts val="0"/>
        </a:spcBef>
        <a:buClr>
          <a:schemeClr val="tx1"/>
        </a:buClr>
        <a:buSzPct val="80000"/>
        <a:buFont typeface="Arial" panose="020B0604020202020204" pitchFamily="34" charset="0"/>
        <a:buNone/>
        <a:defRPr kumimoji="0" sz="3200" kern="1200">
          <a:solidFill>
            <a:schemeClr val="tx1"/>
          </a:solidFill>
          <a:latin typeface="Arial" panose="020B0604020202020204" pitchFamily="34" charset="0"/>
          <a:ea typeface="+mn-ea"/>
          <a:cs typeface="Arial" panose="020B0604020202020204" pitchFamily="34" charset="0"/>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Θέση περιεχομένου 4"/>
          <p:cNvSpPr>
            <a:spLocks noGrp="1"/>
          </p:cNvSpPr>
          <p:nvPr>
            <p:ph idx="1"/>
          </p:nvPr>
        </p:nvSpPr>
        <p:spPr/>
        <p:txBody>
          <a:bodyPr>
            <a:normAutofit/>
          </a:bodyPr>
          <a:lstStyle/>
          <a:p>
            <a:pPr marL="118872" indent="0" algn="ctr">
              <a:buNone/>
            </a:pPr>
            <a:br>
              <a:rPr lang="el-GR" dirty="0"/>
            </a:br>
            <a:br>
              <a:rPr lang="el-GR" dirty="0"/>
            </a:br>
            <a:r>
              <a:rPr lang="el-GR" dirty="0"/>
              <a:t>ΔΗΜΗΤΡΗΣ ΓΙΑΓΚΟΥ</a:t>
            </a:r>
            <a:endParaRPr lang="el-GR" dirty="0">
              <a:latin typeface="Arial" panose="020B0604020202020204" pitchFamily="34" charset="0"/>
              <a:cs typeface="Arial" panose="020B0604020202020204" pitchFamily="34" charset="0"/>
            </a:endParaRPr>
          </a:p>
          <a:p>
            <a:pPr marL="118872" indent="0" algn="ctr">
              <a:buNone/>
            </a:pPr>
            <a:r>
              <a:rPr lang="el-GR" dirty="0">
                <a:latin typeface="Arial" panose="020B0604020202020204" pitchFamily="34" charset="0"/>
                <a:cs typeface="Arial" panose="020B0604020202020204" pitchFamily="34" charset="0"/>
              </a:rPr>
              <a:t>Α.</a:t>
            </a:r>
            <a:r>
              <a:rPr lang="en-US" dirty="0">
                <a:latin typeface="Arial" panose="020B0604020202020204" pitchFamily="34" charset="0"/>
                <a:cs typeface="Arial" panose="020B0604020202020204" pitchFamily="34" charset="0"/>
              </a:rPr>
              <a:t>E.</a:t>
            </a:r>
            <a:r>
              <a:rPr lang="el-GR" dirty="0">
                <a:latin typeface="Arial" panose="020B0604020202020204" pitchFamily="34" charset="0"/>
                <a:cs typeface="Arial" panose="020B0604020202020204" pitchFamily="34" charset="0"/>
              </a:rPr>
              <a:t>Μ. :4558</a:t>
            </a:r>
          </a:p>
        </p:txBody>
      </p:sp>
      <p:sp>
        <p:nvSpPr>
          <p:cNvPr id="6" name="Θέση υποσέλιδου 5"/>
          <p:cNvSpPr>
            <a:spLocks noGrp="1"/>
          </p:cNvSpPr>
          <p:nvPr>
            <p:ph type="ftr" sz="quarter" idx="11"/>
          </p:nvPr>
        </p:nvSpPr>
        <p:spPr/>
        <p:txBody>
          <a:bodyPr/>
          <a:lstStyle/>
          <a:p>
            <a:r>
              <a:rPr lang="el-GR" dirty="0"/>
              <a:t>Η βαρύτητα</a:t>
            </a:r>
          </a:p>
        </p:txBody>
      </p:sp>
      <p:sp>
        <p:nvSpPr>
          <p:cNvPr id="7" name="Θέση αριθμού διαφάνειας 6"/>
          <p:cNvSpPr>
            <a:spLocks noGrp="1"/>
          </p:cNvSpPr>
          <p:nvPr>
            <p:ph type="sldNum" sz="quarter" idx="12"/>
          </p:nvPr>
        </p:nvSpPr>
        <p:spPr/>
        <p:txBody>
          <a:bodyPr/>
          <a:lstStyle/>
          <a:p>
            <a:fld id="{0DDD462C-B1F9-4865-A2C6-5FBB9EFA8735}" type="slidenum">
              <a:rPr lang="el-GR" smtClean="0"/>
              <a:t>1</a:t>
            </a:fld>
            <a:endParaRPr lang="el-GR"/>
          </a:p>
        </p:txBody>
      </p:sp>
      <p:sp>
        <p:nvSpPr>
          <p:cNvPr id="3" name="Τίτλος 2">
            <a:extLst>
              <a:ext uri="{FF2B5EF4-FFF2-40B4-BE49-F238E27FC236}">
                <a16:creationId xmlns:a16="http://schemas.microsoft.com/office/drawing/2014/main" id="{C080C35F-0732-478B-AD4C-2BFE1CF38E31}"/>
              </a:ext>
            </a:extLst>
          </p:cNvPr>
          <p:cNvSpPr>
            <a:spLocks noGrp="1"/>
          </p:cNvSpPr>
          <p:nvPr>
            <p:ph type="title"/>
          </p:nvPr>
        </p:nvSpPr>
        <p:spPr>
          <a:xfrm>
            <a:off x="1955074" y="457199"/>
            <a:ext cx="8984121" cy="1153402"/>
          </a:xfrm>
        </p:spPr>
        <p:txBody>
          <a:bodyPr/>
          <a:lstStyle/>
          <a:p>
            <a:r>
              <a:rPr lang="el-GR" dirty="0">
                <a:latin typeface="Arial" panose="020B0604020202020204" pitchFamily="34" charset="0"/>
                <a:cs typeface="Arial" panose="020B0604020202020204" pitchFamily="34" charset="0"/>
              </a:rPr>
              <a:t>ΠΛΗΡΟΦΟΡΙΚΗ ΚΑΙ ΝΕΕΣ ΤΕΧΝΟΛΟΓΙΕΣ ΣΤΗΝ ΕΚΠΑΙΔΕΥΣΗ</a:t>
            </a:r>
          </a:p>
        </p:txBody>
      </p:sp>
    </p:spTree>
    <p:extLst>
      <p:ext uri="{BB962C8B-B14F-4D97-AF65-F5344CB8AC3E}">
        <p14:creationId xmlns:p14="http://schemas.microsoft.com/office/powerpoint/2010/main" val="1436831285"/>
      </p:ext>
    </p:extLst>
  </p:cSld>
  <p:clrMapOvr>
    <a:masterClrMapping/>
  </p:clrMapOvr>
  <mc:AlternateContent xmlns:mc="http://schemas.openxmlformats.org/markup-compatibility/2006" xmlns:p14="http://schemas.microsoft.com/office/powerpoint/2010/main">
    <mc:Choice Requires="p14">
      <p:transition spd="slow" p14:dur="1500" advTm="5000">
        <p:split orient="vert"/>
      </p:transition>
    </mc:Choice>
    <mc:Fallback xmlns="">
      <p:transition spd="slow" advTm="5000">
        <p:split orient="vert"/>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3817F1C0-8BD5-4039-9706-A4E6E2738ED5}"/>
              </a:ext>
            </a:extLst>
          </p:cNvPr>
          <p:cNvSpPr>
            <a:spLocks noGrp="1"/>
          </p:cNvSpPr>
          <p:nvPr>
            <p:ph type="title"/>
          </p:nvPr>
        </p:nvSpPr>
        <p:spPr/>
        <p:txBody>
          <a:bodyPr/>
          <a:lstStyle/>
          <a:p>
            <a:r>
              <a:rPr lang="el-GR" dirty="0"/>
              <a:t>Η Βαρύτητα</a:t>
            </a:r>
          </a:p>
        </p:txBody>
      </p:sp>
      <p:sp>
        <p:nvSpPr>
          <p:cNvPr id="3" name="Θέση περιεχομένου 2">
            <a:extLst>
              <a:ext uri="{FF2B5EF4-FFF2-40B4-BE49-F238E27FC236}">
                <a16:creationId xmlns:a16="http://schemas.microsoft.com/office/drawing/2014/main" id="{3CFFFDFB-0D46-4DE5-90CF-23202A3FD58D}"/>
              </a:ext>
            </a:extLst>
          </p:cNvPr>
          <p:cNvSpPr>
            <a:spLocks noGrp="1"/>
          </p:cNvSpPr>
          <p:nvPr>
            <p:ph sz="half" idx="1"/>
          </p:nvPr>
        </p:nvSpPr>
        <p:spPr>
          <a:xfrm>
            <a:off x="609599" y="1773936"/>
            <a:ext cx="11038449" cy="4518627"/>
          </a:xfrm>
        </p:spPr>
        <p:txBody>
          <a:bodyPr/>
          <a:lstStyle/>
          <a:p>
            <a:pPr marL="576072" indent="-457200">
              <a:buFont typeface="Arial" panose="020B0604020202020204" pitchFamily="34" charset="0"/>
              <a:buChar char="•"/>
            </a:pPr>
            <a:r>
              <a:rPr lang="el-GR" dirty="0"/>
              <a:t>Στη φυσική, βαρύτητα ονομάζεται η ιδιότητα των υλικών σωμάτων να έλκουν και να έλκονται αμοιβαία με άλλα υλικά σώματα.</a:t>
            </a:r>
          </a:p>
          <a:p>
            <a:pPr marL="576072" indent="-457200">
              <a:buFont typeface="Arial" panose="020B0604020202020204" pitchFamily="34" charset="0"/>
              <a:buChar char="•"/>
            </a:pPr>
            <a:r>
              <a:rPr lang="el-GR" dirty="0"/>
              <a:t>Η βαρύτητα στη γη έλκει τα υλικά σώματα και προκαλεί την πτώση τους στην επιφάνειά της όταν αφεθούν ελεύθερα. </a:t>
            </a:r>
          </a:p>
          <a:p>
            <a:pPr marL="576072" indent="-457200">
              <a:buFont typeface="Arial" panose="020B0604020202020204" pitchFamily="34" charset="0"/>
              <a:buChar char="•"/>
            </a:pPr>
            <a:r>
              <a:rPr lang="el-GR" dirty="0"/>
              <a:t>Η βαρύτητα είναι μία από τις τέσσερις βασικές αλληλεπιδράσεις στη φύση.</a:t>
            </a:r>
          </a:p>
        </p:txBody>
      </p:sp>
      <p:sp>
        <p:nvSpPr>
          <p:cNvPr id="5" name="Θέση υποσέλιδου 4">
            <a:extLst>
              <a:ext uri="{FF2B5EF4-FFF2-40B4-BE49-F238E27FC236}">
                <a16:creationId xmlns:a16="http://schemas.microsoft.com/office/drawing/2014/main" id="{31511891-AA78-4B51-924A-B0CC92ADB7D0}"/>
              </a:ext>
            </a:extLst>
          </p:cNvPr>
          <p:cNvSpPr>
            <a:spLocks noGrp="1"/>
          </p:cNvSpPr>
          <p:nvPr>
            <p:ph type="ftr" sz="quarter" idx="11"/>
          </p:nvPr>
        </p:nvSpPr>
        <p:spPr/>
        <p:txBody>
          <a:bodyPr/>
          <a:lstStyle/>
          <a:p>
            <a:r>
              <a:rPr lang="el-GR"/>
              <a:t>Η βαρύτητα</a:t>
            </a:r>
            <a:endParaRPr lang="el-GR" dirty="0"/>
          </a:p>
        </p:txBody>
      </p:sp>
      <p:sp>
        <p:nvSpPr>
          <p:cNvPr id="6" name="Θέση αριθμού διαφάνειας 5">
            <a:extLst>
              <a:ext uri="{FF2B5EF4-FFF2-40B4-BE49-F238E27FC236}">
                <a16:creationId xmlns:a16="http://schemas.microsoft.com/office/drawing/2014/main" id="{4C43D4CC-5579-471E-A945-303E3DDCC34F}"/>
              </a:ext>
            </a:extLst>
          </p:cNvPr>
          <p:cNvSpPr>
            <a:spLocks noGrp="1"/>
          </p:cNvSpPr>
          <p:nvPr>
            <p:ph type="sldNum" sz="quarter" idx="12"/>
          </p:nvPr>
        </p:nvSpPr>
        <p:spPr/>
        <p:txBody>
          <a:bodyPr/>
          <a:lstStyle/>
          <a:p>
            <a:fld id="{BCF0E05B-E8B5-4C32-A0FA-95936DC1B3B7}" type="slidenum">
              <a:rPr lang="el-GR" smtClean="0"/>
              <a:t>2</a:t>
            </a:fld>
            <a:endParaRPr lang="el-GR"/>
          </a:p>
        </p:txBody>
      </p:sp>
    </p:spTree>
    <p:extLst>
      <p:ext uri="{BB962C8B-B14F-4D97-AF65-F5344CB8AC3E}">
        <p14:creationId xmlns:p14="http://schemas.microsoft.com/office/powerpoint/2010/main" val="4030717704"/>
      </p:ext>
    </p:extLst>
  </p:cSld>
  <p:clrMapOvr>
    <a:masterClrMapping/>
  </p:clrMapOvr>
  <p:transition spd="slow" advTm="5000">
    <p:push di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039C2D43-43BB-4DA0-83B1-38196B34765C}"/>
              </a:ext>
            </a:extLst>
          </p:cNvPr>
          <p:cNvSpPr>
            <a:spLocks noGrp="1"/>
          </p:cNvSpPr>
          <p:nvPr>
            <p:ph type="title"/>
          </p:nvPr>
        </p:nvSpPr>
        <p:spPr/>
        <p:txBody>
          <a:bodyPr/>
          <a:lstStyle/>
          <a:p>
            <a:r>
              <a:rPr lang="el-GR" dirty="0"/>
              <a:t>Ποιος ανακάλυψε τη βαρύτητα;</a:t>
            </a:r>
          </a:p>
        </p:txBody>
      </p:sp>
      <p:sp>
        <p:nvSpPr>
          <p:cNvPr id="3" name="Θέση περιεχομένου 2">
            <a:extLst>
              <a:ext uri="{FF2B5EF4-FFF2-40B4-BE49-F238E27FC236}">
                <a16:creationId xmlns:a16="http://schemas.microsoft.com/office/drawing/2014/main" id="{00988E40-7424-48D7-AF49-14051BCA9C09}"/>
              </a:ext>
            </a:extLst>
          </p:cNvPr>
          <p:cNvSpPr>
            <a:spLocks noGrp="1"/>
          </p:cNvSpPr>
          <p:nvPr>
            <p:ph sz="half" idx="1"/>
          </p:nvPr>
        </p:nvSpPr>
        <p:spPr>
          <a:xfrm>
            <a:off x="658837" y="1695846"/>
            <a:ext cx="10874325" cy="3607674"/>
          </a:xfrm>
        </p:spPr>
        <p:txBody>
          <a:bodyPr>
            <a:normAutofit fontScale="92500" lnSpcReduction="10000"/>
          </a:bodyPr>
          <a:lstStyle/>
          <a:p>
            <a:r>
              <a:rPr lang="el-GR" dirty="0"/>
              <a:t>Το 1687 ο Άγγλος μαθηματικός Σερ Ισαάκ Νεύτων δημοσίευσε το έργο του "Principia", στο οποίο και διατυπώθηκε το πρώτο αξίωμα για την βαρύτητα, το οποίο είχε παγκόσμια ισχύ. Όπως το έθεσε ο ίδιος, "Συμπέρανα ότι οι δυνάμεις που συγκρατούν τους πλανήτες στην τροχιά τους πρέπει να είναι αντιστρόφως (ανάλογες) ως προς τα τετράγωνα των αποστάσεων από τα κέντρα γύρω από τα οποία περιφέρονται και εξ αυτού συνέκρινα τη δύναμη που απαιτείται για να συγκρατεί τη Σελήνη στην τροχιά της με την ισχύ της βαρύτητας στην επιφάνεια της Γης, και τις βρήκαν να συμφωνούν με ικανοποιητική προσέγγιση".</a:t>
            </a:r>
          </a:p>
        </p:txBody>
      </p:sp>
      <p:sp>
        <p:nvSpPr>
          <p:cNvPr id="5" name="Θέση υποσέλιδου 4">
            <a:extLst>
              <a:ext uri="{FF2B5EF4-FFF2-40B4-BE49-F238E27FC236}">
                <a16:creationId xmlns:a16="http://schemas.microsoft.com/office/drawing/2014/main" id="{2FB6500B-3D46-452C-AD8C-56E48854C348}"/>
              </a:ext>
            </a:extLst>
          </p:cNvPr>
          <p:cNvSpPr>
            <a:spLocks noGrp="1"/>
          </p:cNvSpPr>
          <p:nvPr>
            <p:ph type="ftr" sz="quarter" idx="11"/>
          </p:nvPr>
        </p:nvSpPr>
        <p:spPr/>
        <p:txBody>
          <a:bodyPr/>
          <a:lstStyle/>
          <a:p>
            <a:r>
              <a:rPr lang="el-GR" dirty="0"/>
              <a:t>Η βαρύτητα</a:t>
            </a:r>
          </a:p>
        </p:txBody>
      </p:sp>
      <p:sp>
        <p:nvSpPr>
          <p:cNvPr id="6" name="Θέση αριθμού διαφάνειας 5">
            <a:extLst>
              <a:ext uri="{FF2B5EF4-FFF2-40B4-BE49-F238E27FC236}">
                <a16:creationId xmlns:a16="http://schemas.microsoft.com/office/drawing/2014/main" id="{7ED4D951-D4D8-46D0-A92B-350C5765D3E5}"/>
              </a:ext>
            </a:extLst>
          </p:cNvPr>
          <p:cNvSpPr>
            <a:spLocks noGrp="1"/>
          </p:cNvSpPr>
          <p:nvPr>
            <p:ph type="sldNum" sz="quarter" idx="12"/>
          </p:nvPr>
        </p:nvSpPr>
        <p:spPr/>
        <p:txBody>
          <a:bodyPr/>
          <a:lstStyle/>
          <a:p>
            <a:fld id="{BCF0E05B-E8B5-4C32-A0FA-95936DC1B3B7}" type="slidenum">
              <a:rPr lang="el-GR" smtClean="0"/>
              <a:t>3</a:t>
            </a:fld>
            <a:endParaRPr lang="el-GR"/>
          </a:p>
        </p:txBody>
      </p:sp>
    </p:spTree>
    <p:extLst>
      <p:ext uri="{BB962C8B-B14F-4D97-AF65-F5344CB8AC3E}">
        <p14:creationId xmlns:p14="http://schemas.microsoft.com/office/powerpoint/2010/main" val="564209695"/>
      </p:ext>
    </p:extLst>
  </p:cSld>
  <p:clrMapOvr>
    <a:masterClrMapping/>
  </p:clrMapOvr>
  <p:transition spd="slow" advTm="5000">
    <p:push dir="u"/>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8C72D79C-A00E-434C-B7F1-2AB8F2291D6A}"/>
              </a:ext>
            </a:extLst>
          </p:cNvPr>
          <p:cNvSpPr>
            <a:spLocks noGrp="1"/>
          </p:cNvSpPr>
          <p:nvPr>
            <p:ph type="title"/>
          </p:nvPr>
        </p:nvSpPr>
        <p:spPr/>
        <p:txBody>
          <a:bodyPr/>
          <a:lstStyle/>
          <a:p>
            <a:r>
              <a:rPr lang="el-GR" dirty="0"/>
              <a:t>Πως μας επηρεάζει η βαρύτητα;</a:t>
            </a:r>
          </a:p>
        </p:txBody>
      </p:sp>
      <p:graphicFrame>
        <p:nvGraphicFramePr>
          <p:cNvPr id="7" name="Θέση περιεχομένου 6">
            <a:extLst>
              <a:ext uri="{FF2B5EF4-FFF2-40B4-BE49-F238E27FC236}">
                <a16:creationId xmlns:a16="http://schemas.microsoft.com/office/drawing/2014/main" id="{843EBA49-F2E1-4FCD-A01A-60179C653B22}"/>
              </a:ext>
            </a:extLst>
          </p:cNvPr>
          <p:cNvGraphicFramePr>
            <a:graphicFrameLocks noGrp="1"/>
          </p:cNvGraphicFramePr>
          <p:nvPr>
            <p:ph sz="half" idx="1"/>
            <p:extLst>
              <p:ext uri="{D42A27DB-BD31-4B8C-83A1-F6EECF244321}">
                <p14:modId xmlns:p14="http://schemas.microsoft.com/office/powerpoint/2010/main" val="396285557"/>
              </p:ext>
            </p:extLst>
          </p:nvPr>
        </p:nvGraphicFramePr>
        <p:xfrm>
          <a:off x="2142494" y="1786597"/>
          <a:ext cx="9351004" cy="365759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Θέση υποσέλιδου 4">
            <a:extLst>
              <a:ext uri="{FF2B5EF4-FFF2-40B4-BE49-F238E27FC236}">
                <a16:creationId xmlns:a16="http://schemas.microsoft.com/office/drawing/2014/main" id="{EED78F1A-503A-4BBC-8B51-AC82C7785F23}"/>
              </a:ext>
            </a:extLst>
          </p:cNvPr>
          <p:cNvSpPr>
            <a:spLocks noGrp="1"/>
          </p:cNvSpPr>
          <p:nvPr>
            <p:ph type="ftr" sz="quarter" idx="11"/>
          </p:nvPr>
        </p:nvSpPr>
        <p:spPr/>
        <p:txBody>
          <a:bodyPr/>
          <a:lstStyle/>
          <a:p>
            <a:r>
              <a:rPr lang="el-GR"/>
              <a:t>Η βαρύτητα</a:t>
            </a:r>
            <a:endParaRPr lang="el-GR" dirty="0"/>
          </a:p>
        </p:txBody>
      </p:sp>
      <p:sp>
        <p:nvSpPr>
          <p:cNvPr id="6" name="Θέση αριθμού διαφάνειας 5">
            <a:extLst>
              <a:ext uri="{FF2B5EF4-FFF2-40B4-BE49-F238E27FC236}">
                <a16:creationId xmlns:a16="http://schemas.microsoft.com/office/drawing/2014/main" id="{8DF47F2C-EAE3-4FE1-8793-3365E8C4D223}"/>
              </a:ext>
            </a:extLst>
          </p:cNvPr>
          <p:cNvSpPr>
            <a:spLocks noGrp="1"/>
          </p:cNvSpPr>
          <p:nvPr>
            <p:ph type="sldNum" sz="quarter" idx="12"/>
          </p:nvPr>
        </p:nvSpPr>
        <p:spPr/>
        <p:txBody>
          <a:bodyPr/>
          <a:lstStyle/>
          <a:p>
            <a:fld id="{BCF0E05B-E8B5-4C32-A0FA-95936DC1B3B7}" type="slidenum">
              <a:rPr lang="el-GR" smtClean="0"/>
              <a:t>4</a:t>
            </a:fld>
            <a:endParaRPr lang="el-GR"/>
          </a:p>
        </p:txBody>
      </p:sp>
    </p:spTree>
    <p:extLst>
      <p:ext uri="{BB962C8B-B14F-4D97-AF65-F5344CB8AC3E}">
        <p14:creationId xmlns:p14="http://schemas.microsoft.com/office/powerpoint/2010/main" val="3725111570"/>
      </p:ext>
    </p:extLst>
  </p:cSld>
  <p:clrMapOvr>
    <a:masterClrMapping/>
  </p:clrMapOvr>
  <p:transition spd="slow" advTm="5000">
    <p:push dir="u"/>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7C47B78A-8D4C-404F-9DE7-94032CB8EC85}"/>
              </a:ext>
            </a:extLst>
          </p:cNvPr>
          <p:cNvSpPr>
            <a:spLocks noGrp="1"/>
          </p:cNvSpPr>
          <p:nvPr>
            <p:ph type="title"/>
          </p:nvPr>
        </p:nvSpPr>
        <p:spPr/>
        <p:txBody>
          <a:bodyPr/>
          <a:lstStyle/>
          <a:p>
            <a:r>
              <a:rPr lang="el-GR" dirty="0"/>
              <a:t>Η βαρύτητα στη σελήνη</a:t>
            </a:r>
          </a:p>
        </p:txBody>
      </p:sp>
      <p:sp>
        <p:nvSpPr>
          <p:cNvPr id="3" name="Θέση περιεχομένου 2">
            <a:extLst>
              <a:ext uri="{FF2B5EF4-FFF2-40B4-BE49-F238E27FC236}">
                <a16:creationId xmlns:a16="http://schemas.microsoft.com/office/drawing/2014/main" id="{40B8B6AE-4C64-4E39-82CA-E9E101869583}"/>
              </a:ext>
            </a:extLst>
          </p:cNvPr>
          <p:cNvSpPr>
            <a:spLocks noGrp="1"/>
          </p:cNvSpPr>
          <p:nvPr>
            <p:ph sz="half" idx="1"/>
          </p:nvPr>
        </p:nvSpPr>
        <p:spPr>
          <a:xfrm>
            <a:off x="647113" y="1571101"/>
            <a:ext cx="11155679" cy="4562237"/>
          </a:xfrm>
        </p:spPr>
        <p:txBody>
          <a:bodyPr/>
          <a:lstStyle/>
          <a:p>
            <a:pPr marL="576072" indent="-457200">
              <a:buFont typeface="Arial" panose="020B0604020202020204" pitchFamily="34" charset="0"/>
              <a:buChar char="•"/>
            </a:pPr>
            <a:r>
              <a:rPr lang="el-GR" dirty="0"/>
              <a:t>Η βαρύτητα στην επιφάνεια της Σελήνης είναι σε ένταση το 1/6 περίπου αυτής της Γης. </a:t>
            </a:r>
          </a:p>
          <a:p>
            <a:pPr marL="576072" indent="-457200">
              <a:buFont typeface="Arial" panose="020B0604020202020204" pitchFamily="34" charset="0"/>
              <a:buChar char="•"/>
            </a:pPr>
            <a:r>
              <a:rPr lang="el-GR" dirty="0"/>
              <a:t>Επηρεάζει με τη βαρυτική της έλξη το ύψος των θαλασσών.</a:t>
            </a:r>
          </a:p>
          <a:p>
            <a:pPr marL="576072" indent="-457200">
              <a:buFont typeface="Arial" panose="020B0604020202020204" pitchFamily="34" charset="0"/>
              <a:buChar char="•"/>
            </a:pPr>
            <a:r>
              <a:rPr lang="el-GR" dirty="0"/>
              <a:t>Αλλάζει το μικρόκλιμά στον πλανήτη μας  </a:t>
            </a:r>
          </a:p>
          <a:p>
            <a:pPr marL="576072" indent="-457200">
              <a:buFont typeface="Arial" panose="020B0604020202020204" pitchFamily="34" charset="0"/>
              <a:buChar char="•"/>
            </a:pPr>
            <a:endParaRPr lang="el-GR" dirty="0"/>
          </a:p>
          <a:p>
            <a:endParaRPr lang="el-GR" dirty="0"/>
          </a:p>
        </p:txBody>
      </p:sp>
      <p:sp>
        <p:nvSpPr>
          <p:cNvPr id="5" name="Θέση υποσέλιδου 4">
            <a:extLst>
              <a:ext uri="{FF2B5EF4-FFF2-40B4-BE49-F238E27FC236}">
                <a16:creationId xmlns:a16="http://schemas.microsoft.com/office/drawing/2014/main" id="{E6DA0927-2C2D-49AB-B49E-390EC3AE224A}"/>
              </a:ext>
            </a:extLst>
          </p:cNvPr>
          <p:cNvSpPr>
            <a:spLocks noGrp="1"/>
          </p:cNvSpPr>
          <p:nvPr>
            <p:ph type="ftr" sz="quarter" idx="11"/>
          </p:nvPr>
        </p:nvSpPr>
        <p:spPr/>
        <p:txBody>
          <a:bodyPr/>
          <a:lstStyle/>
          <a:p>
            <a:r>
              <a:rPr lang="el-GR"/>
              <a:t>Η βαρύτητα</a:t>
            </a:r>
            <a:endParaRPr lang="el-GR" dirty="0"/>
          </a:p>
        </p:txBody>
      </p:sp>
      <p:sp>
        <p:nvSpPr>
          <p:cNvPr id="6" name="Θέση αριθμού διαφάνειας 5">
            <a:extLst>
              <a:ext uri="{FF2B5EF4-FFF2-40B4-BE49-F238E27FC236}">
                <a16:creationId xmlns:a16="http://schemas.microsoft.com/office/drawing/2014/main" id="{DF654A4B-D723-4CDD-84EB-7F7AA5EB2618}"/>
              </a:ext>
            </a:extLst>
          </p:cNvPr>
          <p:cNvSpPr>
            <a:spLocks noGrp="1"/>
          </p:cNvSpPr>
          <p:nvPr>
            <p:ph type="sldNum" sz="quarter" idx="12"/>
          </p:nvPr>
        </p:nvSpPr>
        <p:spPr/>
        <p:txBody>
          <a:bodyPr/>
          <a:lstStyle/>
          <a:p>
            <a:fld id="{BCF0E05B-E8B5-4C32-A0FA-95936DC1B3B7}" type="slidenum">
              <a:rPr lang="el-GR" smtClean="0"/>
              <a:t>5</a:t>
            </a:fld>
            <a:endParaRPr lang="el-GR"/>
          </a:p>
        </p:txBody>
      </p:sp>
    </p:spTree>
    <p:extLst>
      <p:ext uri="{BB962C8B-B14F-4D97-AF65-F5344CB8AC3E}">
        <p14:creationId xmlns:p14="http://schemas.microsoft.com/office/powerpoint/2010/main" val="2079423229"/>
      </p:ext>
    </p:extLst>
  </p:cSld>
  <p:clrMapOvr>
    <a:masterClrMapping/>
  </p:clrMapOvr>
  <p:transition spd="slow" advTm="5000">
    <p:push dir="u"/>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5573B1CC-3E9B-4E9C-B9B1-A537FD2F1AE1}"/>
              </a:ext>
            </a:extLst>
          </p:cNvPr>
          <p:cNvSpPr>
            <a:spLocks noGrp="1"/>
          </p:cNvSpPr>
          <p:nvPr>
            <p:ph type="title"/>
          </p:nvPr>
        </p:nvSpPr>
        <p:spPr/>
        <p:txBody>
          <a:bodyPr/>
          <a:lstStyle/>
          <a:p>
            <a:r>
              <a:rPr lang="el-GR" dirty="0"/>
              <a:t>Επίλογος </a:t>
            </a:r>
          </a:p>
        </p:txBody>
      </p:sp>
      <p:pic>
        <p:nvPicPr>
          <p:cNvPr id="8" name="Θέση περιεχομένου 7">
            <a:extLst>
              <a:ext uri="{FF2B5EF4-FFF2-40B4-BE49-F238E27FC236}">
                <a16:creationId xmlns:a16="http://schemas.microsoft.com/office/drawing/2014/main" id="{3064E4BC-9BB4-4CE2-AADB-175AD7CB2E90}"/>
              </a:ext>
            </a:extLst>
          </p:cNvPr>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5383040" y="1847099"/>
            <a:ext cx="5692261" cy="4273657"/>
          </a:xfrm>
        </p:spPr>
      </p:pic>
      <p:sp>
        <p:nvSpPr>
          <p:cNvPr id="5" name="Θέση υποσέλιδου 4">
            <a:extLst>
              <a:ext uri="{FF2B5EF4-FFF2-40B4-BE49-F238E27FC236}">
                <a16:creationId xmlns:a16="http://schemas.microsoft.com/office/drawing/2014/main" id="{BB10170E-73B2-4613-A6B8-AA008C34D8EA}"/>
              </a:ext>
            </a:extLst>
          </p:cNvPr>
          <p:cNvSpPr>
            <a:spLocks noGrp="1"/>
          </p:cNvSpPr>
          <p:nvPr>
            <p:ph type="ftr" sz="quarter" idx="11"/>
          </p:nvPr>
        </p:nvSpPr>
        <p:spPr/>
        <p:txBody>
          <a:bodyPr/>
          <a:lstStyle/>
          <a:p>
            <a:r>
              <a:rPr lang="el-GR"/>
              <a:t>Η βαρύτητα</a:t>
            </a:r>
            <a:endParaRPr lang="el-GR" dirty="0"/>
          </a:p>
        </p:txBody>
      </p:sp>
      <p:sp>
        <p:nvSpPr>
          <p:cNvPr id="6" name="Θέση αριθμού διαφάνειας 5">
            <a:extLst>
              <a:ext uri="{FF2B5EF4-FFF2-40B4-BE49-F238E27FC236}">
                <a16:creationId xmlns:a16="http://schemas.microsoft.com/office/drawing/2014/main" id="{D907C0CB-3306-4B8C-A6B1-48D4CEC3D35B}"/>
              </a:ext>
            </a:extLst>
          </p:cNvPr>
          <p:cNvSpPr>
            <a:spLocks noGrp="1"/>
          </p:cNvSpPr>
          <p:nvPr>
            <p:ph type="sldNum" sz="quarter" idx="12"/>
          </p:nvPr>
        </p:nvSpPr>
        <p:spPr/>
        <p:txBody>
          <a:bodyPr/>
          <a:lstStyle/>
          <a:p>
            <a:fld id="{BCF0E05B-E8B5-4C32-A0FA-95936DC1B3B7}" type="slidenum">
              <a:rPr lang="el-GR" smtClean="0"/>
              <a:t>6</a:t>
            </a:fld>
            <a:endParaRPr lang="el-GR"/>
          </a:p>
        </p:txBody>
      </p:sp>
      <p:sp>
        <p:nvSpPr>
          <p:cNvPr id="9" name="Θέση περιεχομένου 3">
            <a:extLst>
              <a:ext uri="{FF2B5EF4-FFF2-40B4-BE49-F238E27FC236}">
                <a16:creationId xmlns:a16="http://schemas.microsoft.com/office/drawing/2014/main" id="{E8607315-FFA6-4E39-97AC-29B9D6A08F2A}"/>
              </a:ext>
            </a:extLst>
          </p:cNvPr>
          <p:cNvSpPr>
            <a:spLocks noGrp="1"/>
          </p:cNvSpPr>
          <p:nvPr>
            <p:ph sz="half" idx="2"/>
          </p:nvPr>
        </p:nvSpPr>
        <p:spPr>
          <a:xfrm>
            <a:off x="689317" y="1752265"/>
            <a:ext cx="4693723" cy="3312104"/>
          </a:xfrm>
        </p:spPr>
        <p:txBody>
          <a:bodyPr/>
          <a:lstStyle/>
          <a:p>
            <a:r>
              <a:rPr lang="el-GR" dirty="0"/>
              <a:t>Σας Ευχαριστώ!!!!</a:t>
            </a:r>
          </a:p>
        </p:txBody>
      </p:sp>
    </p:spTree>
    <p:extLst>
      <p:ext uri="{BB962C8B-B14F-4D97-AF65-F5344CB8AC3E}">
        <p14:creationId xmlns:p14="http://schemas.microsoft.com/office/powerpoint/2010/main" val="2186633300"/>
      </p:ext>
    </p:extLst>
  </p:cSld>
  <p:clrMapOvr>
    <a:masterClrMapping/>
  </p:clrMapOvr>
  <p:transition spd="slow" advTm="5000">
    <p:push dir="u"/>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Λειτουργική μονάδα">
  <a:themeElements>
    <a:clrScheme name="Προσαρμοσμένο 1">
      <a:dk1>
        <a:sysClr val="windowText" lastClr="000000"/>
      </a:dk1>
      <a:lt1>
        <a:sysClr val="window" lastClr="FFFFFF"/>
      </a:lt1>
      <a:dk2>
        <a:srgbClr val="000000"/>
      </a:dk2>
      <a:lt2>
        <a:srgbClr val="000000"/>
      </a:lt2>
      <a:accent1>
        <a:srgbClr val="FFFFFF"/>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Λειτουργική μονάδα">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Λειτουργική μονάδα">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Module</Template>
  <TotalTime>1903</TotalTime>
  <Words>249</Words>
  <Application>Microsoft Office PowerPoint</Application>
  <PresentationFormat>Ευρεία οθόνη</PresentationFormat>
  <Paragraphs>35</Paragraphs>
  <Slides>6</Slides>
  <Notes>2</Notes>
  <HiddenSlides>0</HiddenSlides>
  <MMClips>0</MMClips>
  <ScaleCrop>false</ScaleCrop>
  <HeadingPairs>
    <vt:vector size="6" baseType="variant">
      <vt:variant>
        <vt:lpstr>Γραμματοσειρές που χρησιμοποιούνται</vt:lpstr>
      </vt:variant>
      <vt:variant>
        <vt:i4>6</vt:i4>
      </vt:variant>
      <vt:variant>
        <vt:lpstr>Θέμα</vt:lpstr>
      </vt:variant>
      <vt:variant>
        <vt:i4>1</vt:i4>
      </vt:variant>
      <vt:variant>
        <vt:lpstr>Τίτλοι διαφανειών</vt:lpstr>
      </vt:variant>
      <vt:variant>
        <vt:i4>6</vt:i4>
      </vt:variant>
    </vt:vector>
  </HeadingPairs>
  <TitlesOfParts>
    <vt:vector size="13" baseType="lpstr">
      <vt:lpstr>Arial</vt:lpstr>
      <vt:lpstr>Calibri</vt:lpstr>
      <vt:lpstr>Corbel</vt:lpstr>
      <vt:lpstr>Wingdings</vt:lpstr>
      <vt:lpstr>Wingdings 2</vt:lpstr>
      <vt:lpstr>Wingdings 3</vt:lpstr>
      <vt:lpstr>Λειτουργική μονάδα</vt:lpstr>
      <vt:lpstr>ΠΛΗΡΟΦΟΡΙΚΗ ΚΑΙ ΝΕΕΣ ΤΕΧΝΟΛΟΓΙΕΣ ΣΤΗΝ ΕΚΠΑΙΔΕΥΣΗ</vt:lpstr>
      <vt:lpstr>Η Βαρύτητα</vt:lpstr>
      <vt:lpstr>Ποιος ανακάλυψε τη βαρύτητα;</vt:lpstr>
      <vt:lpstr>Πως μας επηρεάζει η βαρύτητα;</vt:lpstr>
      <vt:lpstr>Η βαρύτητα στη σελήνη</vt:lpstr>
      <vt:lpstr>Επίλογος </vt:lpstr>
    </vt:vector>
  </TitlesOfParts>
  <Company>Hewlett-Packard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ΠΛΗΡΟΦΟΡΙΚΗ ΚΑΙ ΝΕΕΣ ΤΕΧΝΟΛΟΓΙΕΣ ΣΤΗΝ ΕΚΠΑΙΔΕΥΣΗ</dc:title>
  <dc:creator>Manager</dc:creator>
  <cp:lastModifiedBy>ilias theologos</cp:lastModifiedBy>
  <cp:revision>90</cp:revision>
  <dcterms:created xsi:type="dcterms:W3CDTF">2016-04-09T13:24:20Z</dcterms:created>
  <dcterms:modified xsi:type="dcterms:W3CDTF">2018-04-23T15:48:14Z</dcterms:modified>
</cp:coreProperties>
</file>